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67" r:id="rId6"/>
    <p:sldId id="258" r:id="rId7"/>
    <p:sldId id="269" r:id="rId8"/>
    <p:sldId id="270" r:id="rId9"/>
    <p:sldId id="260" r:id="rId10"/>
    <p:sldId id="262" r:id="rId11"/>
    <p:sldId id="263" r:id="rId12"/>
    <p:sldId id="268" r:id="rId13"/>
    <p:sldId id="265" r:id="rId14"/>
    <p:sldId id="266" r:id="rId15"/>
  </p:sldIdLst>
  <p:sldSz cx="7772400" cy="10058400"/>
  <p:notesSz cx="6858000" cy="9144000"/>
  <p:embeddedFontLst>
    <p:embeddedFont>
      <p:font typeface="Montserrat"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828"/>
    <a:srgbClr val="72B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052FD-25B2-4A39-8D67-A7C7D9CFDC67}" v="258" dt="2022-02-18T14:46:40.552"/>
    <p1510:client id="{4B7AC67D-1924-4D78-A2FE-467802B6C7AB}" v="19" dt="2022-02-24T12:40:35.587"/>
    <p1510:client id="{4D67B819-90AC-40F7-8CB6-C3BF5FE6E037}" v="55" dt="2022-02-18T15:52:50.995"/>
    <p1510:client id="{53D7991E-459C-4ECF-8BA4-13143CD3B2E1}" v="232" dt="2022-01-31T18:35:25.395"/>
    <p1510:client id="{6308F0F8-0682-4007-98C2-8773FC041E8F}" v="1" dt="2022-02-18T16:12:57.883"/>
    <p1510:client id="{6EDB416E-47D3-453C-9F91-245E6938E2C3}" v="36" dt="2022-02-18T17:05:47.587"/>
    <p1510:client id="{C8321DA4-A0C1-4458-8AEC-54D61FF9DD00}" v="17" dt="2022-02-18T12:45:39.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martins1409@gmail.com" userId="6b243a906b92e868" providerId="LiveId" clId="{D67D1EFD-0169-4451-8265-D939CD942DE2}"/>
    <pc:docChg chg="modSld">
      <pc:chgData name="afmartins1409@gmail.com" userId="6b243a906b92e868" providerId="LiveId" clId="{D67D1EFD-0169-4451-8265-D939CD942DE2}" dt="2021-03-05T12:32:07.829" v="25" actId="20577"/>
      <pc:docMkLst>
        <pc:docMk/>
      </pc:docMkLst>
      <pc:sldChg chg="modSp mod">
        <pc:chgData name="afmartins1409@gmail.com" userId="6b243a906b92e868" providerId="LiveId" clId="{D67D1EFD-0169-4451-8265-D939CD942DE2}" dt="2021-03-05T12:31:16.268" v="6" actId="123"/>
        <pc:sldMkLst>
          <pc:docMk/>
          <pc:sldMk cId="0" sldId="258"/>
        </pc:sldMkLst>
        <pc:spChg chg="mod">
          <ac:chgData name="afmartins1409@gmail.com" userId="6b243a906b92e868" providerId="LiveId" clId="{D67D1EFD-0169-4451-8265-D939CD942DE2}" dt="2021-03-05T12:31:16.268" v="6" actId="123"/>
          <ac:spMkLst>
            <pc:docMk/>
            <pc:sldMk cId="0" sldId="258"/>
            <ac:spMk id="70" creationId="{00000000-0000-0000-0000-000000000000}"/>
          </ac:spMkLst>
        </pc:spChg>
      </pc:sldChg>
      <pc:sldChg chg="modSp mod">
        <pc:chgData name="afmartins1409@gmail.com" userId="6b243a906b92e868" providerId="LiveId" clId="{D67D1EFD-0169-4451-8265-D939CD942DE2}" dt="2021-03-05T12:32:07.829" v="25" actId="20577"/>
        <pc:sldMkLst>
          <pc:docMk/>
          <pc:sldMk cId="0" sldId="263"/>
        </pc:sldMkLst>
        <pc:spChg chg="mod">
          <ac:chgData name="afmartins1409@gmail.com" userId="6b243a906b92e868" providerId="LiveId" clId="{D67D1EFD-0169-4451-8265-D939CD942DE2}" dt="2021-03-05T12:32:07.829" v="25" actId="20577"/>
          <ac:spMkLst>
            <pc:docMk/>
            <pc:sldMk cId="0" sldId="263"/>
            <ac:spMk id="123" creationId="{00000000-0000-0000-0000-000000000000}"/>
          </ac:spMkLst>
        </pc:spChg>
      </pc:sldChg>
      <pc:sldChg chg="modSp mod">
        <pc:chgData name="afmartins1409@gmail.com" userId="6b243a906b92e868" providerId="LiveId" clId="{D67D1EFD-0169-4451-8265-D939CD942DE2}" dt="2021-03-05T12:27:45.175" v="5" actId="20577"/>
        <pc:sldMkLst>
          <pc:docMk/>
          <pc:sldMk cId="2253556730" sldId="267"/>
        </pc:sldMkLst>
        <pc:spChg chg="mod">
          <ac:chgData name="afmartins1409@gmail.com" userId="6b243a906b92e868" providerId="LiveId" clId="{D67D1EFD-0169-4451-8265-D939CD942DE2}" dt="2021-03-05T12:27:45.175" v="5" actId="20577"/>
          <ac:spMkLst>
            <pc:docMk/>
            <pc:sldMk cId="2253556730" sldId="267"/>
            <ac:spMk id="5" creationId="{00000000-0000-0000-0000-000000000000}"/>
          </ac:spMkLst>
        </pc:spChg>
      </pc:sldChg>
      <pc:sldChg chg="modSp mod">
        <pc:chgData name="afmartins1409@gmail.com" userId="6b243a906b92e868" providerId="LiveId" clId="{D67D1EFD-0169-4451-8265-D939CD942DE2}" dt="2021-03-05T12:31:34.143" v="7" actId="123"/>
        <pc:sldMkLst>
          <pc:docMk/>
          <pc:sldMk cId="819790712" sldId="269"/>
        </pc:sldMkLst>
        <pc:spChg chg="mod">
          <ac:chgData name="afmartins1409@gmail.com" userId="6b243a906b92e868" providerId="LiveId" clId="{D67D1EFD-0169-4451-8265-D939CD942DE2}" dt="2021-03-05T12:31:34.143" v="7" actId="123"/>
          <ac:spMkLst>
            <pc:docMk/>
            <pc:sldMk cId="819790712" sldId="269"/>
            <ac:spMk id="70" creationId="{00000000-0000-0000-0000-000000000000}"/>
          </ac:spMkLst>
        </pc:spChg>
      </pc:sldChg>
    </pc:docChg>
  </pc:docChgLst>
  <pc:docChgLst>
    <pc:chgData name="Priscila Luana Romualdo de Freitas" userId="S::m1484968@ca.mg.gov.br::4bcb5f0a-c55b-418f-b702-336736dbdbc0" providerId="AD" clId="Web-{4D67B819-90AC-40F7-8CB6-C3BF5FE6E037}"/>
    <pc:docChg chg="modSld">
      <pc:chgData name="Priscila Luana Romualdo de Freitas" userId="S::m1484968@ca.mg.gov.br::4bcb5f0a-c55b-418f-b702-336736dbdbc0" providerId="AD" clId="Web-{4D67B819-90AC-40F7-8CB6-C3BF5FE6E037}" dt="2022-02-18T15:52:50.995" v="54" actId="20577"/>
      <pc:docMkLst>
        <pc:docMk/>
      </pc:docMkLst>
      <pc:sldChg chg="modSp">
        <pc:chgData name="Priscila Luana Romualdo de Freitas" userId="S::m1484968@ca.mg.gov.br::4bcb5f0a-c55b-418f-b702-336736dbdbc0" providerId="AD" clId="Web-{4D67B819-90AC-40F7-8CB6-C3BF5FE6E037}" dt="2022-02-18T15:46:20.095" v="6" actId="14100"/>
        <pc:sldMkLst>
          <pc:docMk/>
          <pc:sldMk cId="0" sldId="258"/>
        </pc:sldMkLst>
        <pc:spChg chg="mod">
          <ac:chgData name="Priscila Luana Romualdo de Freitas" userId="S::m1484968@ca.mg.gov.br::4bcb5f0a-c55b-418f-b702-336736dbdbc0" providerId="AD" clId="Web-{4D67B819-90AC-40F7-8CB6-C3BF5FE6E037}" dt="2022-02-18T15:46:20.095" v="6" actId="14100"/>
          <ac:spMkLst>
            <pc:docMk/>
            <pc:sldMk cId="0" sldId="258"/>
            <ac:spMk id="70" creationId="{00000000-0000-0000-0000-000000000000}"/>
          </ac:spMkLst>
        </pc:spChg>
      </pc:sldChg>
      <pc:sldChg chg="modSp">
        <pc:chgData name="Priscila Luana Romualdo de Freitas" userId="S::m1484968@ca.mg.gov.br::4bcb5f0a-c55b-418f-b702-336736dbdbc0" providerId="AD" clId="Web-{4D67B819-90AC-40F7-8CB6-C3BF5FE6E037}" dt="2022-02-18T15:47:22.706" v="12" actId="20577"/>
        <pc:sldMkLst>
          <pc:docMk/>
          <pc:sldMk cId="0" sldId="260"/>
        </pc:sldMkLst>
        <pc:spChg chg="mod">
          <ac:chgData name="Priscila Luana Romualdo de Freitas" userId="S::m1484968@ca.mg.gov.br::4bcb5f0a-c55b-418f-b702-336736dbdbc0" providerId="AD" clId="Web-{4D67B819-90AC-40F7-8CB6-C3BF5FE6E037}" dt="2022-02-18T15:47:22.706" v="12" actId="20577"/>
          <ac:spMkLst>
            <pc:docMk/>
            <pc:sldMk cId="0" sldId="260"/>
            <ac:spMk id="102" creationId="{00000000-0000-0000-0000-000000000000}"/>
          </ac:spMkLst>
        </pc:spChg>
      </pc:sldChg>
      <pc:sldChg chg="modSp">
        <pc:chgData name="Priscila Luana Romualdo de Freitas" userId="S::m1484968@ca.mg.gov.br::4bcb5f0a-c55b-418f-b702-336736dbdbc0" providerId="AD" clId="Web-{4D67B819-90AC-40F7-8CB6-C3BF5FE6E037}" dt="2022-02-18T15:48:27.957" v="16"/>
        <pc:sldMkLst>
          <pc:docMk/>
          <pc:sldMk cId="0" sldId="265"/>
        </pc:sldMkLst>
        <pc:spChg chg="mod">
          <ac:chgData name="Priscila Luana Romualdo de Freitas" userId="S::m1484968@ca.mg.gov.br::4bcb5f0a-c55b-418f-b702-336736dbdbc0" providerId="AD" clId="Web-{4D67B819-90AC-40F7-8CB6-C3BF5FE6E037}" dt="2022-02-18T15:48:27.957" v="16"/>
          <ac:spMkLst>
            <pc:docMk/>
            <pc:sldMk cId="0" sldId="265"/>
            <ac:spMk id="137" creationId="{00000000-0000-0000-0000-000000000000}"/>
          </ac:spMkLst>
        </pc:spChg>
      </pc:sldChg>
      <pc:sldChg chg="modSp">
        <pc:chgData name="Priscila Luana Romualdo de Freitas" userId="S::m1484968@ca.mg.gov.br::4bcb5f0a-c55b-418f-b702-336736dbdbc0" providerId="AD" clId="Web-{4D67B819-90AC-40F7-8CB6-C3BF5FE6E037}" dt="2022-02-18T15:52:50.995" v="54" actId="20577"/>
        <pc:sldMkLst>
          <pc:docMk/>
          <pc:sldMk cId="1562793223" sldId="266"/>
        </pc:sldMkLst>
        <pc:spChg chg="mod">
          <ac:chgData name="Priscila Luana Romualdo de Freitas" userId="S::m1484968@ca.mg.gov.br::4bcb5f0a-c55b-418f-b702-336736dbdbc0" providerId="AD" clId="Web-{4D67B819-90AC-40F7-8CB6-C3BF5FE6E037}" dt="2022-02-18T15:52:50.995" v="54" actId="20577"/>
          <ac:spMkLst>
            <pc:docMk/>
            <pc:sldMk cId="1562793223" sldId="266"/>
            <ac:spMk id="137" creationId="{00000000-0000-0000-0000-000000000000}"/>
          </ac:spMkLst>
        </pc:spChg>
      </pc:sldChg>
      <pc:sldChg chg="modSp">
        <pc:chgData name="Priscila Luana Romualdo de Freitas" userId="S::m1484968@ca.mg.gov.br::4bcb5f0a-c55b-418f-b702-336736dbdbc0" providerId="AD" clId="Web-{4D67B819-90AC-40F7-8CB6-C3BF5FE6E037}" dt="2022-02-18T15:48:15.613" v="15" actId="20577"/>
        <pc:sldMkLst>
          <pc:docMk/>
          <pc:sldMk cId="1297800297" sldId="268"/>
        </pc:sldMkLst>
        <pc:spChg chg="mod">
          <ac:chgData name="Priscila Luana Romualdo de Freitas" userId="S::m1484968@ca.mg.gov.br::4bcb5f0a-c55b-418f-b702-336736dbdbc0" providerId="AD" clId="Web-{4D67B819-90AC-40F7-8CB6-C3BF5FE6E037}" dt="2022-02-18T15:48:15.613" v="15" actId="20577"/>
          <ac:spMkLst>
            <pc:docMk/>
            <pc:sldMk cId="1297800297" sldId="268"/>
            <ac:spMk id="130" creationId="{00000000-0000-0000-0000-000000000000}"/>
          </ac:spMkLst>
        </pc:spChg>
      </pc:sldChg>
    </pc:docChg>
  </pc:docChgLst>
  <pc:docChgLst>
    <pc:chgData name="Priscila Luana Romualdo de Freitas" userId="S::m1484968@ca.mg.gov.br::4bcb5f0a-c55b-418f-b702-336736dbdbc0" providerId="AD" clId="Web-{28D052FD-25B2-4A39-8D67-A7C7D9CFDC67}"/>
    <pc:docChg chg="modSld">
      <pc:chgData name="Priscila Luana Romualdo de Freitas" userId="S::m1484968@ca.mg.gov.br::4bcb5f0a-c55b-418f-b702-336736dbdbc0" providerId="AD" clId="Web-{28D052FD-25B2-4A39-8D67-A7C7D9CFDC67}" dt="2022-02-18T14:46:40.552" v="255" actId="20577"/>
      <pc:docMkLst>
        <pc:docMk/>
      </pc:docMkLst>
      <pc:sldChg chg="modSp">
        <pc:chgData name="Priscila Luana Romualdo de Freitas" userId="S::m1484968@ca.mg.gov.br::4bcb5f0a-c55b-418f-b702-336736dbdbc0" providerId="AD" clId="Web-{28D052FD-25B2-4A39-8D67-A7C7D9CFDC67}" dt="2022-02-18T13:56:38.259" v="20" actId="20577"/>
        <pc:sldMkLst>
          <pc:docMk/>
          <pc:sldMk cId="0" sldId="256"/>
        </pc:sldMkLst>
        <pc:spChg chg="mod">
          <ac:chgData name="Priscila Luana Romualdo de Freitas" userId="S::m1484968@ca.mg.gov.br::4bcb5f0a-c55b-418f-b702-336736dbdbc0" providerId="AD" clId="Web-{28D052FD-25B2-4A39-8D67-A7C7D9CFDC67}" dt="2022-02-18T13:56:38.259" v="20" actId="20577"/>
          <ac:spMkLst>
            <pc:docMk/>
            <pc:sldMk cId="0" sldId="256"/>
            <ac:spMk id="55" creationId="{00000000-0000-0000-0000-000000000000}"/>
          </ac:spMkLst>
        </pc:spChg>
      </pc:sldChg>
      <pc:sldChg chg="modSp">
        <pc:chgData name="Priscila Luana Romualdo de Freitas" userId="S::m1484968@ca.mg.gov.br::4bcb5f0a-c55b-418f-b702-336736dbdbc0" providerId="AD" clId="Web-{28D052FD-25B2-4A39-8D67-A7C7D9CFDC67}" dt="2022-02-18T14:03:51.286" v="66" actId="20577"/>
        <pc:sldMkLst>
          <pc:docMk/>
          <pc:sldMk cId="0" sldId="258"/>
        </pc:sldMkLst>
        <pc:spChg chg="mod">
          <ac:chgData name="Priscila Luana Romualdo de Freitas" userId="S::m1484968@ca.mg.gov.br::4bcb5f0a-c55b-418f-b702-336736dbdbc0" providerId="AD" clId="Web-{28D052FD-25B2-4A39-8D67-A7C7D9CFDC67}" dt="2022-02-18T14:03:51.286" v="66" actId="20577"/>
          <ac:spMkLst>
            <pc:docMk/>
            <pc:sldMk cId="0" sldId="258"/>
            <ac:spMk id="70" creationId="{00000000-0000-0000-0000-000000000000}"/>
          </ac:spMkLst>
        </pc:spChg>
      </pc:sldChg>
      <pc:sldChg chg="modSp">
        <pc:chgData name="Priscila Luana Romualdo de Freitas" userId="S::m1484968@ca.mg.gov.br::4bcb5f0a-c55b-418f-b702-336736dbdbc0" providerId="AD" clId="Web-{28D052FD-25B2-4A39-8D67-A7C7D9CFDC67}" dt="2022-02-18T14:05:44.632" v="130" actId="20577"/>
        <pc:sldMkLst>
          <pc:docMk/>
          <pc:sldMk cId="0" sldId="260"/>
        </pc:sldMkLst>
        <pc:spChg chg="mod">
          <ac:chgData name="Priscila Luana Romualdo de Freitas" userId="S::m1484968@ca.mg.gov.br::4bcb5f0a-c55b-418f-b702-336736dbdbc0" providerId="AD" clId="Web-{28D052FD-25B2-4A39-8D67-A7C7D9CFDC67}" dt="2022-02-18T14:05:44.632" v="130" actId="20577"/>
          <ac:spMkLst>
            <pc:docMk/>
            <pc:sldMk cId="0" sldId="260"/>
            <ac:spMk id="102" creationId="{00000000-0000-0000-0000-000000000000}"/>
          </ac:spMkLst>
        </pc:spChg>
      </pc:sldChg>
      <pc:sldChg chg="modSp">
        <pc:chgData name="Priscila Luana Romualdo de Freitas" userId="S::m1484968@ca.mg.gov.br::4bcb5f0a-c55b-418f-b702-336736dbdbc0" providerId="AD" clId="Web-{28D052FD-25B2-4A39-8D67-A7C7D9CFDC67}" dt="2022-02-18T14:08:27.308" v="160" actId="20577"/>
        <pc:sldMkLst>
          <pc:docMk/>
          <pc:sldMk cId="0" sldId="262"/>
        </pc:sldMkLst>
        <pc:spChg chg="mod">
          <ac:chgData name="Priscila Luana Romualdo de Freitas" userId="S::m1484968@ca.mg.gov.br::4bcb5f0a-c55b-418f-b702-336736dbdbc0" providerId="AD" clId="Web-{28D052FD-25B2-4A39-8D67-A7C7D9CFDC67}" dt="2022-02-18T14:08:27.308" v="160" actId="20577"/>
          <ac:spMkLst>
            <pc:docMk/>
            <pc:sldMk cId="0" sldId="262"/>
            <ac:spMk id="116" creationId="{00000000-0000-0000-0000-000000000000}"/>
          </ac:spMkLst>
        </pc:spChg>
      </pc:sldChg>
      <pc:sldChg chg="modSp">
        <pc:chgData name="Priscila Luana Romualdo de Freitas" userId="S::m1484968@ca.mg.gov.br::4bcb5f0a-c55b-418f-b702-336736dbdbc0" providerId="AD" clId="Web-{28D052FD-25B2-4A39-8D67-A7C7D9CFDC67}" dt="2022-02-18T14:09:01.778" v="167" actId="20577"/>
        <pc:sldMkLst>
          <pc:docMk/>
          <pc:sldMk cId="0" sldId="263"/>
        </pc:sldMkLst>
        <pc:spChg chg="mod">
          <ac:chgData name="Priscila Luana Romualdo de Freitas" userId="S::m1484968@ca.mg.gov.br::4bcb5f0a-c55b-418f-b702-336736dbdbc0" providerId="AD" clId="Web-{28D052FD-25B2-4A39-8D67-A7C7D9CFDC67}" dt="2022-02-18T14:09:01.778" v="167" actId="20577"/>
          <ac:spMkLst>
            <pc:docMk/>
            <pc:sldMk cId="0" sldId="263"/>
            <ac:spMk id="123" creationId="{00000000-0000-0000-0000-000000000000}"/>
          </ac:spMkLst>
        </pc:spChg>
      </pc:sldChg>
      <pc:sldChg chg="modSp">
        <pc:chgData name="Priscila Luana Romualdo de Freitas" userId="S::m1484968@ca.mg.gov.br::4bcb5f0a-c55b-418f-b702-336736dbdbc0" providerId="AD" clId="Web-{28D052FD-25B2-4A39-8D67-A7C7D9CFDC67}" dt="2022-02-18T14:29:03.557" v="221" actId="14100"/>
        <pc:sldMkLst>
          <pc:docMk/>
          <pc:sldMk cId="0" sldId="265"/>
        </pc:sldMkLst>
        <pc:spChg chg="mod">
          <ac:chgData name="Priscila Luana Romualdo de Freitas" userId="S::m1484968@ca.mg.gov.br::4bcb5f0a-c55b-418f-b702-336736dbdbc0" providerId="AD" clId="Web-{28D052FD-25B2-4A39-8D67-A7C7D9CFDC67}" dt="2022-02-18T14:29:03.557" v="221" actId="14100"/>
          <ac:spMkLst>
            <pc:docMk/>
            <pc:sldMk cId="0" sldId="265"/>
            <ac:spMk id="137" creationId="{00000000-0000-0000-0000-000000000000}"/>
          </ac:spMkLst>
        </pc:spChg>
      </pc:sldChg>
      <pc:sldChg chg="modSp">
        <pc:chgData name="Priscila Luana Romualdo de Freitas" userId="S::m1484968@ca.mg.gov.br::4bcb5f0a-c55b-418f-b702-336736dbdbc0" providerId="AD" clId="Web-{28D052FD-25B2-4A39-8D67-A7C7D9CFDC67}" dt="2022-02-18T14:46:40.552" v="255" actId="20577"/>
        <pc:sldMkLst>
          <pc:docMk/>
          <pc:sldMk cId="1562793223" sldId="266"/>
        </pc:sldMkLst>
        <pc:spChg chg="mod">
          <ac:chgData name="Priscila Luana Romualdo de Freitas" userId="S::m1484968@ca.mg.gov.br::4bcb5f0a-c55b-418f-b702-336736dbdbc0" providerId="AD" clId="Web-{28D052FD-25B2-4A39-8D67-A7C7D9CFDC67}" dt="2022-02-18T14:46:40.552" v="255" actId="20577"/>
          <ac:spMkLst>
            <pc:docMk/>
            <pc:sldMk cId="1562793223" sldId="266"/>
            <ac:spMk id="137" creationId="{00000000-0000-0000-0000-000000000000}"/>
          </ac:spMkLst>
        </pc:spChg>
      </pc:sldChg>
      <pc:sldChg chg="modSp">
        <pc:chgData name="Priscila Luana Romualdo de Freitas" userId="S::m1484968@ca.mg.gov.br::4bcb5f0a-c55b-418f-b702-336736dbdbc0" providerId="AD" clId="Web-{28D052FD-25B2-4A39-8D67-A7C7D9CFDC67}" dt="2022-02-18T13:59:24.310" v="50" actId="14100"/>
        <pc:sldMkLst>
          <pc:docMk/>
          <pc:sldMk cId="2253556730" sldId="267"/>
        </pc:sldMkLst>
        <pc:spChg chg="mod">
          <ac:chgData name="Priscila Luana Romualdo de Freitas" userId="S::m1484968@ca.mg.gov.br::4bcb5f0a-c55b-418f-b702-336736dbdbc0" providerId="AD" clId="Web-{28D052FD-25B2-4A39-8D67-A7C7D9CFDC67}" dt="2022-02-18T13:59:04.841" v="48" actId="1076"/>
          <ac:spMkLst>
            <pc:docMk/>
            <pc:sldMk cId="2253556730" sldId="267"/>
            <ac:spMk id="5" creationId="{00000000-0000-0000-0000-000000000000}"/>
          </ac:spMkLst>
        </pc:spChg>
        <pc:spChg chg="mod">
          <ac:chgData name="Priscila Luana Romualdo de Freitas" userId="S::m1484968@ca.mg.gov.br::4bcb5f0a-c55b-418f-b702-336736dbdbc0" providerId="AD" clId="Web-{28D052FD-25B2-4A39-8D67-A7C7D9CFDC67}" dt="2022-02-18T13:58:53.247" v="47" actId="1076"/>
          <ac:spMkLst>
            <pc:docMk/>
            <pc:sldMk cId="2253556730" sldId="267"/>
            <ac:spMk id="6" creationId="{00000000-0000-0000-0000-000000000000}"/>
          </ac:spMkLst>
        </pc:spChg>
        <pc:spChg chg="mod">
          <ac:chgData name="Priscila Luana Romualdo de Freitas" userId="S::m1484968@ca.mg.gov.br::4bcb5f0a-c55b-418f-b702-336736dbdbc0" providerId="AD" clId="Web-{28D052FD-25B2-4A39-8D67-A7C7D9CFDC67}" dt="2022-02-18T13:59:24.310" v="50" actId="14100"/>
          <ac:spMkLst>
            <pc:docMk/>
            <pc:sldMk cId="2253556730" sldId="267"/>
            <ac:spMk id="63" creationId="{00000000-0000-0000-0000-000000000000}"/>
          </ac:spMkLst>
        </pc:spChg>
        <pc:cxnChg chg="mod">
          <ac:chgData name="Priscila Luana Romualdo de Freitas" userId="S::m1484968@ca.mg.gov.br::4bcb5f0a-c55b-418f-b702-336736dbdbc0" providerId="AD" clId="Web-{28D052FD-25B2-4A39-8D67-A7C7D9CFDC67}" dt="2022-02-18T13:58:53.247" v="47" actId="1076"/>
          <ac:cxnSpMkLst>
            <pc:docMk/>
            <pc:sldMk cId="2253556730" sldId="267"/>
            <ac:cxnSpMk id="3" creationId="{00000000-0000-0000-0000-000000000000}"/>
          </ac:cxnSpMkLst>
        </pc:cxnChg>
      </pc:sldChg>
      <pc:sldChg chg="modSp">
        <pc:chgData name="Priscila Luana Romualdo de Freitas" userId="S::m1484968@ca.mg.gov.br::4bcb5f0a-c55b-418f-b702-336736dbdbc0" providerId="AD" clId="Web-{28D052FD-25B2-4A39-8D67-A7C7D9CFDC67}" dt="2022-02-18T14:26:45.820" v="197" actId="20577"/>
        <pc:sldMkLst>
          <pc:docMk/>
          <pc:sldMk cId="1297800297" sldId="268"/>
        </pc:sldMkLst>
        <pc:spChg chg="mod">
          <ac:chgData name="Priscila Luana Romualdo de Freitas" userId="S::m1484968@ca.mg.gov.br::4bcb5f0a-c55b-418f-b702-336736dbdbc0" providerId="AD" clId="Web-{28D052FD-25B2-4A39-8D67-A7C7D9CFDC67}" dt="2022-02-18T14:26:45.820" v="197" actId="20577"/>
          <ac:spMkLst>
            <pc:docMk/>
            <pc:sldMk cId="1297800297" sldId="268"/>
            <ac:spMk id="130" creationId="{00000000-0000-0000-0000-000000000000}"/>
          </ac:spMkLst>
        </pc:spChg>
      </pc:sldChg>
    </pc:docChg>
  </pc:docChgLst>
  <pc:docChgLst>
    <pc:chgData name="Altair Fernandes Martins" userId="S::m1163135@ca.mg.gov.br::1bbc4e82-bf81-4fe5-9e6e-244e9547ca83" providerId="AD" clId="Web-{4B7AC67D-1924-4D78-A2FE-467802B6C7AB}"/>
    <pc:docChg chg="modSld">
      <pc:chgData name="Altair Fernandes Martins" userId="S::m1163135@ca.mg.gov.br::1bbc4e82-bf81-4fe5-9e6e-244e9547ca83" providerId="AD" clId="Web-{4B7AC67D-1924-4D78-A2FE-467802B6C7AB}" dt="2022-02-24T12:40:35.587" v="18" actId="20577"/>
      <pc:docMkLst>
        <pc:docMk/>
      </pc:docMkLst>
      <pc:sldChg chg="modSp">
        <pc:chgData name="Altair Fernandes Martins" userId="S::m1163135@ca.mg.gov.br::1bbc4e82-bf81-4fe5-9e6e-244e9547ca83" providerId="AD" clId="Web-{4B7AC67D-1924-4D78-A2FE-467802B6C7AB}" dt="2022-02-24T12:38:07.973" v="8" actId="20577"/>
        <pc:sldMkLst>
          <pc:docMk/>
          <pc:sldMk cId="0" sldId="260"/>
        </pc:sldMkLst>
        <pc:spChg chg="mod">
          <ac:chgData name="Altair Fernandes Martins" userId="S::m1163135@ca.mg.gov.br::1bbc4e82-bf81-4fe5-9e6e-244e9547ca83" providerId="AD" clId="Web-{4B7AC67D-1924-4D78-A2FE-467802B6C7AB}" dt="2022-02-24T12:38:07.973" v="8" actId="20577"/>
          <ac:spMkLst>
            <pc:docMk/>
            <pc:sldMk cId="0" sldId="260"/>
            <ac:spMk id="102" creationId="{00000000-0000-0000-0000-000000000000}"/>
          </ac:spMkLst>
        </pc:spChg>
      </pc:sldChg>
      <pc:sldChg chg="modSp">
        <pc:chgData name="Altair Fernandes Martins" userId="S::m1163135@ca.mg.gov.br::1bbc4e82-bf81-4fe5-9e6e-244e9547ca83" providerId="AD" clId="Web-{4B7AC67D-1924-4D78-A2FE-467802B6C7AB}" dt="2022-02-24T12:40:35.587" v="18" actId="20577"/>
        <pc:sldMkLst>
          <pc:docMk/>
          <pc:sldMk cId="0" sldId="265"/>
        </pc:sldMkLst>
        <pc:spChg chg="mod">
          <ac:chgData name="Altair Fernandes Martins" userId="S::m1163135@ca.mg.gov.br::1bbc4e82-bf81-4fe5-9e6e-244e9547ca83" providerId="AD" clId="Web-{4B7AC67D-1924-4D78-A2FE-467802B6C7AB}" dt="2022-02-24T12:40:35.587" v="18" actId="20577"/>
          <ac:spMkLst>
            <pc:docMk/>
            <pc:sldMk cId="0" sldId="265"/>
            <ac:spMk id="137" creationId="{00000000-0000-0000-0000-000000000000}"/>
          </ac:spMkLst>
        </pc:spChg>
      </pc:sldChg>
      <pc:sldChg chg="modSp">
        <pc:chgData name="Altair Fernandes Martins" userId="S::m1163135@ca.mg.gov.br::1bbc4e82-bf81-4fe5-9e6e-244e9547ca83" providerId="AD" clId="Web-{4B7AC67D-1924-4D78-A2FE-467802B6C7AB}" dt="2022-02-24T12:36:51.737" v="3" actId="20577"/>
        <pc:sldMkLst>
          <pc:docMk/>
          <pc:sldMk cId="2253556730" sldId="267"/>
        </pc:sldMkLst>
        <pc:spChg chg="mod">
          <ac:chgData name="Altair Fernandes Martins" userId="S::m1163135@ca.mg.gov.br::1bbc4e82-bf81-4fe5-9e6e-244e9547ca83" providerId="AD" clId="Web-{4B7AC67D-1924-4D78-A2FE-467802B6C7AB}" dt="2022-02-24T12:36:51.737" v="3" actId="20577"/>
          <ac:spMkLst>
            <pc:docMk/>
            <pc:sldMk cId="2253556730" sldId="267"/>
            <ac:spMk id="63" creationId="{00000000-0000-0000-0000-000000000000}"/>
          </ac:spMkLst>
        </pc:spChg>
      </pc:sldChg>
    </pc:docChg>
  </pc:docChgLst>
  <pc:docChgLst>
    <pc:chgData name="Priscila Luana Romualdo de Freitas" userId="S::m1484968@ca.mg.gov.br::4bcb5f0a-c55b-418f-b702-336736dbdbc0" providerId="AD" clId="Web-{6308F0F8-0682-4007-98C2-8773FC041E8F}"/>
    <pc:docChg chg="modSld">
      <pc:chgData name="Priscila Luana Romualdo de Freitas" userId="S::m1484968@ca.mg.gov.br::4bcb5f0a-c55b-418f-b702-336736dbdbc0" providerId="AD" clId="Web-{6308F0F8-0682-4007-98C2-8773FC041E8F}" dt="2022-02-18T16:12:57.883" v="0" actId="20577"/>
      <pc:docMkLst>
        <pc:docMk/>
      </pc:docMkLst>
      <pc:sldChg chg="modSp">
        <pc:chgData name="Priscila Luana Romualdo de Freitas" userId="S::m1484968@ca.mg.gov.br::4bcb5f0a-c55b-418f-b702-336736dbdbc0" providerId="AD" clId="Web-{6308F0F8-0682-4007-98C2-8773FC041E8F}" dt="2022-02-18T16:12:57.883" v="0" actId="20577"/>
        <pc:sldMkLst>
          <pc:docMk/>
          <pc:sldMk cId="1562793223" sldId="266"/>
        </pc:sldMkLst>
        <pc:spChg chg="mod">
          <ac:chgData name="Priscila Luana Romualdo de Freitas" userId="S::m1484968@ca.mg.gov.br::4bcb5f0a-c55b-418f-b702-336736dbdbc0" providerId="AD" clId="Web-{6308F0F8-0682-4007-98C2-8773FC041E8F}" dt="2022-02-18T16:12:57.883" v="0" actId="20577"/>
          <ac:spMkLst>
            <pc:docMk/>
            <pc:sldMk cId="1562793223" sldId="266"/>
            <ac:spMk id="137" creationId="{00000000-0000-0000-0000-000000000000}"/>
          </ac:spMkLst>
        </pc:spChg>
      </pc:sldChg>
    </pc:docChg>
  </pc:docChgLst>
  <pc:docChgLst>
    <pc:chgData name="Priscila Luana Romualdo de Freitas" userId="S::m1484968@ca.mg.gov.br::4bcb5f0a-c55b-418f-b702-336736dbdbc0" providerId="AD" clId="Web-{C8321DA4-A0C1-4458-8AEC-54D61FF9DD00}"/>
    <pc:docChg chg="modSld">
      <pc:chgData name="Priscila Luana Romualdo de Freitas" userId="S::m1484968@ca.mg.gov.br::4bcb5f0a-c55b-418f-b702-336736dbdbc0" providerId="AD" clId="Web-{C8321DA4-A0C1-4458-8AEC-54D61FF9DD00}" dt="2022-02-18T12:45:39.433" v="16" actId="20577"/>
      <pc:docMkLst>
        <pc:docMk/>
      </pc:docMkLst>
      <pc:sldChg chg="modSp">
        <pc:chgData name="Priscila Luana Romualdo de Freitas" userId="S::m1484968@ca.mg.gov.br::4bcb5f0a-c55b-418f-b702-336736dbdbc0" providerId="AD" clId="Web-{C8321DA4-A0C1-4458-8AEC-54D61FF9DD00}" dt="2022-02-18T12:45:39.433" v="16" actId="20577"/>
        <pc:sldMkLst>
          <pc:docMk/>
          <pc:sldMk cId="1297800297" sldId="268"/>
        </pc:sldMkLst>
        <pc:spChg chg="mod">
          <ac:chgData name="Priscila Luana Romualdo de Freitas" userId="S::m1484968@ca.mg.gov.br::4bcb5f0a-c55b-418f-b702-336736dbdbc0" providerId="AD" clId="Web-{C8321DA4-A0C1-4458-8AEC-54D61FF9DD00}" dt="2022-02-18T12:45:39.433" v="16" actId="20577"/>
          <ac:spMkLst>
            <pc:docMk/>
            <pc:sldMk cId="1297800297" sldId="268"/>
            <ac:spMk id="130" creationId="{00000000-0000-0000-0000-000000000000}"/>
          </ac:spMkLst>
        </pc:spChg>
      </pc:sldChg>
    </pc:docChg>
  </pc:docChgLst>
  <pc:docChgLst>
    <pc:chgData name="Priscila Luana Romualdo de Freitas" userId="S::m1484968@ca.mg.gov.br::4bcb5f0a-c55b-418f-b702-336736dbdbc0" providerId="AD" clId="Web-{53D7991E-459C-4ECF-8BA4-13143CD3B2E1}"/>
    <pc:docChg chg="delSld modSld">
      <pc:chgData name="Priscila Luana Romualdo de Freitas" userId="S::m1484968@ca.mg.gov.br::4bcb5f0a-c55b-418f-b702-336736dbdbc0" providerId="AD" clId="Web-{53D7991E-459C-4ECF-8BA4-13143CD3B2E1}" dt="2022-01-31T18:35:22.364" v="226" actId="20577"/>
      <pc:docMkLst>
        <pc:docMk/>
      </pc:docMkLst>
      <pc:sldChg chg="modSp">
        <pc:chgData name="Priscila Luana Romualdo de Freitas" userId="S::m1484968@ca.mg.gov.br::4bcb5f0a-c55b-418f-b702-336736dbdbc0" providerId="AD" clId="Web-{53D7991E-459C-4ECF-8BA4-13143CD3B2E1}" dt="2022-01-31T18:09:39.180" v="56" actId="20577"/>
        <pc:sldMkLst>
          <pc:docMk/>
          <pc:sldMk cId="0" sldId="258"/>
        </pc:sldMkLst>
        <pc:spChg chg="mod">
          <ac:chgData name="Priscila Luana Romualdo de Freitas" userId="S::m1484968@ca.mg.gov.br::4bcb5f0a-c55b-418f-b702-336736dbdbc0" providerId="AD" clId="Web-{53D7991E-459C-4ECF-8BA4-13143CD3B2E1}" dt="2022-01-31T18:09:39.180" v="56" actId="20577"/>
          <ac:spMkLst>
            <pc:docMk/>
            <pc:sldMk cId="0" sldId="258"/>
            <ac:spMk id="70" creationId="{00000000-0000-0000-0000-000000000000}"/>
          </ac:spMkLst>
        </pc:spChg>
      </pc:sldChg>
      <pc:sldChg chg="modSp">
        <pc:chgData name="Priscila Luana Romualdo de Freitas" userId="S::m1484968@ca.mg.gov.br::4bcb5f0a-c55b-418f-b702-336736dbdbc0" providerId="AD" clId="Web-{53D7991E-459C-4ECF-8BA4-13143CD3B2E1}" dt="2022-01-31T18:10:52.042" v="65" actId="20577"/>
        <pc:sldMkLst>
          <pc:docMk/>
          <pc:sldMk cId="0" sldId="260"/>
        </pc:sldMkLst>
        <pc:spChg chg="mod">
          <ac:chgData name="Priscila Luana Romualdo de Freitas" userId="S::m1484968@ca.mg.gov.br::4bcb5f0a-c55b-418f-b702-336736dbdbc0" providerId="AD" clId="Web-{53D7991E-459C-4ECF-8BA4-13143CD3B2E1}" dt="2022-01-31T18:10:52.042" v="65" actId="20577"/>
          <ac:spMkLst>
            <pc:docMk/>
            <pc:sldMk cId="0" sldId="260"/>
            <ac:spMk id="102" creationId="{00000000-0000-0000-0000-000000000000}"/>
          </ac:spMkLst>
        </pc:spChg>
      </pc:sldChg>
      <pc:sldChg chg="modSp">
        <pc:chgData name="Priscila Luana Romualdo de Freitas" userId="S::m1484968@ca.mg.gov.br::4bcb5f0a-c55b-418f-b702-336736dbdbc0" providerId="AD" clId="Web-{53D7991E-459C-4ECF-8BA4-13143CD3B2E1}" dt="2022-01-31T18:12:01.309" v="68" actId="20577"/>
        <pc:sldMkLst>
          <pc:docMk/>
          <pc:sldMk cId="0" sldId="262"/>
        </pc:sldMkLst>
        <pc:spChg chg="mod">
          <ac:chgData name="Priscila Luana Romualdo de Freitas" userId="S::m1484968@ca.mg.gov.br::4bcb5f0a-c55b-418f-b702-336736dbdbc0" providerId="AD" clId="Web-{53D7991E-459C-4ECF-8BA4-13143CD3B2E1}" dt="2022-01-31T18:12:01.309" v="68" actId="20577"/>
          <ac:spMkLst>
            <pc:docMk/>
            <pc:sldMk cId="0" sldId="262"/>
            <ac:spMk id="116" creationId="{00000000-0000-0000-0000-000000000000}"/>
          </ac:spMkLst>
        </pc:spChg>
      </pc:sldChg>
      <pc:sldChg chg="modSp">
        <pc:chgData name="Priscila Luana Romualdo de Freitas" userId="S::m1484968@ca.mg.gov.br::4bcb5f0a-c55b-418f-b702-336736dbdbc0" providerId="AD" clId="Web-{53D7991E-459C-4ECF-8BA4-13143CD3B2E1}" dt="2022-01-31T18:18:13.523" v="102" actId="20577"/>
        <pc:sldMkLst>
          <pc:docMk/>
          <pc:sldMk cId="0" sldId="263"/>
        </pc:sldMkLst>
        <pc:spChg chg="mod">
          <ac:chgData name="Priscila Luana Romualdo de Freitas" userId="S::m1484968@ca.mg.gov.br::4bcb5f0a-c55b-418f-b702-336736dbdbc0" providerId="AD" clId="Web-{53D7991E-459C-4ECF-8BA4-13143CD3B2E1}" dt="2022-01-31T18:18:13.523" v="102" actId="20577"/>
          <ac:spMkLst>
            <pc:docMk/>
            <pc:sldMk cId="0" sldId="263"/>
            <ac:spMk id="123" creationId="{00000000-0000-0000-0000-000000000000}"/>
          </ac:spMkLst>
        </pc:spChg>
      </pc:sldChg>
      <pc:sldChg chg="modSp">
        <pc:chgData name="Priscila Luana Romualdo de Freitas" userId="S::m1484968@ca.mg.gov.br::4bcb5f0a-c55b-418f-b702-336736dbdbc0" providerId="AD" clId="Web-{53D7991E-459C-4ECF-8BA4-13143CD3B2E1}" dt="2022-01-31T18:35:07.613" v="224"/>
        <pc:sldMkLst>
          <pc:docMk/>
          <pc:sldMk cId="0" sldId="265"/>
        </pc:sldMkLst>
        <pc:spChg chg="mod">
          <ac:chgData name="Priscila Luana Romualdo de Freitas" userId="S::m1484968@ca.mg.gov.br::4bcb5f0a-c55b-418f-b702-336736dbdbc0" providerId="AD" clId="Web-{53D7991E-459C-4ECF-8BA4-13143CD3B2E1}" dt="2022-01-31T18:35:07.613" v="224"/>
          <ac:spMkLst>
            <pc:docMk/>
            <pc:sldMk cId="0" sldId="265"/>
            <ac:spMk id="137" creationId="{00000000-0000-0000-0000-000000000000}"/>
          </ac:spMkLst>
        </pc:spChg>
      </pc:sldChg>
      <pc:sldChg chg="modSp">
        <pc:chgData name="Priscila Luana Romualdo de Freitas" userId="S::m1484968@ca.mg.gov.br::4bcb5f0a-c55b-418f-b702-336736dbdbc0" providerId="AD" clId="Web-{53D7991E-459C-4ECF-8BA4-13143CD3B2E1}" dt="2022-01-31T18:35:22.364" v="226" actId="20577"/>
        <pc:sldMkLst>
          <pc:docMk/>
          <pc:sldMk cId="1562793223" sldId="266"/>
        </pc:sldMkLst>
        <pc:spChg chg="mod">
          <ac:chgData name="Priscila Luana Romualdo de Freitas" userId="S::m1484968@ca.mg.gov.br::4bcb5f0a-c55b-418f-b702-336736dbdbc0" providerId="AD" clId="Web-{53D7991E-459C-4ECF-8BA4-13143CD3B2E1}" dt="2022-01-31T18:35:22.364" v="226" actId="20577"/>
          <ac:spMkLst>
            <pc:docMk/>
            <pc:sldMk cId="1562793223" sldId="266"/>
            <ac:spMk id="137" creationId="{00000000-0000-0000-0000-000000000000}"/>
          </ac:spMkLst>
        </pc:spChg>
      </pc:sldChg>
      <pc:sldChg chg="modSp">
        <pc:chgData name="Priscila Luana Romualdo de Freitas" userId="S::m1484968@ca.mg.gov.br::4bcb5f0a-c55b-418f-b702-336736dbdbc0" providerId="AD" clId="Web-{53D7991E-459C-4ECF-8BA4-13143CD3B2E1}" dt="2022-01-31T18:00:48.337" v="5" actId="20577"/>
        <pc:sldMkLst>
          <pc:docMk/>
          <pc:sldMk cId="2253556730" sldId="267"/>
        </pc:sldMkLst>
        <pc:spChg chg="mod">
          <ac:chgData name="Priscila Luana Romualdo de Freitas" userId="S::m1484968@ca.mg.gov.br::4bcb5f0a-c55b-418f-b702-336736dbdbc0" providerId="AD" clId="Web-{53D7991E-459C-4ECF-8BA4-13143CD3B2E1}" dt="2022-01-31T18:00:48.337" v="5" actId="20577"/>
          <ac:spMkLst>
            <pc:docMk/>
            <pc:sldMk cId="2253556730" sldId="267"/>
            <ac:spMk id="63" creationId="{00000000-0000-0000-0000-000000000000}"/>
          </ac:spMkLst>
        </pc:spChg>
      </pc:sldChg>
      <pc:sldChg chg="modSp">
        <pc:chgData name="Priscila Luana Romualdo de Freitas" userId="S::m1484968@ca.mg.gov.br::4bcb5f0a-c55b-418f-b702-336736dbdbc0" providerId="AD" clId="Web-{53D7991E-459C-4ECF-8BA4-13143CD3B2E1}" dt="2022-01-31T18:33:01.485" v="212" actId="20577"/>
        <pc:sldMkLst>
          <pc:docMk/>
          <pc:sldMk cId="1297800297" sldId="268"/>
        </pc:sldMkLst>
        <pc:spChg chg="mod">
          <ac:chgData name="Priscila Luana Romualdo de Freitas" userId="S::m1484968@ca.mg.gov.br::4bcb5f0a-c55b-418f-b702-336736dbdbc0" providerId="AD" clId="Web-{53D7991E-459C-4ECF-8BA4-13143CD3B2E1}" dt="2022-01-31T18:33:01.485" v="212" actId="20577"/>
          <ac:spMkLst>
            <pc:docMk/>
            <pc:sldMk cId="1297800297" sldId="268"/>
            <ac:spMk id="130" creationId="{00000000-0000-0000-0000-000000000000}"/>
          </ac:spMkLst>
        </pc:spChg>
      </pc:sldChg>
      <pc:sldChg chg="modSp del">
        <pc:chgData name="Priscila Luana Romualdo de Freitas" userId="S::m1484968@ca.mg.gov.br::4bcb5f0a-c55b-418f-b702-336736dbdbc0" providerId="AD" clId="Web-{53D7991E-459C-4ECF-8BA4-13143CD3B2E1}" dt="2022-01-31T18:07:37.849" v="49"/>
        <pc:sldMkLst>
          <pc:docMk/>
          <pc:sldMk cId="819790712" sldId="269"/>
        </pc:sldMkLst>
        <pc:spChg chg="mod">
          <ac:chgData name="Priscila Luana Romualdo de Freitas" userId="S::m1484968@ca.mg.gov.br::4bcb5f0a-c55b-418f-b702-336736dbdbc0" providerId="AD" clId="Web-{53D7991E-459C-4ECF-8BA4-13143CD3B2E1}" dt="2022-01-31T18:07:32.130" v="48"/>
          <ac:spMkLst>
            <pc:docMk/>
            <pc:sldMk cId="819790712" sldId="269"/>
            <ac:spMk id="70" creationId="{00000000-0000-0000-0000-000000000000}"/>
          </ac:spMkLst>
        </pc:spChg>
      </pc:sldChg>
    </pc:docChg>
  </pc:docChgLst>
  <pc:docChgLst>
    <pc:chgData name="Priscila Luana Romualdo de Freitas" userId="S::m1484968@ca.mg.gov.br::4bcb5f0a-c55b-418f-b702-336736dbdbc0" providerId="AD" clId="Web-{6EDB416E-47D3-453C-9F91-245E6938E2C3}"/>
    <pc:docChg chg="modSld">
      <pc:chgData name="Priscila Luana Romualdo de Freitas" userId="S::m1484968@ca.mg.gov.br::4bcb5f0a-c55b-418f-b702-336736dbdbc0" providerId="AD" clId="Web-{6EDB416E-47D3-453C-9F91-245E6938E2C3}" dt="2022-02-18T17:05:47.587" v="35" actId="20577"/>
      <pc:docMkLst>
        <pc:docMk/>
      </pc:docMkLst>
      <pc:sldChg chg="modSp">
        <pc:chgData name="Priscila Luana Romualdo de Freitas" userId="S::m1484968@ca.mg.gov.br::4bcb5f0a-c55b-418f-b702-336736dbdbc0" providerId="AD" clId="Web-{6EDB416E-47D3-453C-9F91-245E6938E2C3}" dt="2022-02-18T17:05:47.587" v="35" actId="20577"/>
        <pc:sldMkLst>
          <pc:docMk/>
          <pc:sldMk cId="1562793223" sldId="266"/>
        </pc:sldMkLst>
        <pc:spChg chg="mod">
          <ac:chgData name="Priscila Luana Romualdo de Freitas" userId="S::m1484968@ca.mg.gov.br::4bcb5f0a-c55b-418f-b702-336736dbdbc0" providerId="AD" clId="Web-{6EDB416E-47D3-453C-9F91-245E6938E2C3}" dt="2022-02-18T17:05:47.587" v="35" actId="20577"/>
          <ac:spMkLst>
            <pc:docMk/>
            <pc:sldMk cId="1562793223" sldId="266"/>
            <ac:spMk id="1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75"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96227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1f5b99890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1f5b998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4dae00e5a_0_5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4dae00e5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4dae00e5a_0_5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4dae00e5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06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4dae00e5a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4dae00e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38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23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81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dae00e5a_0_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dae00e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4dae00e5a_0_4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4dae00e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4dae00e5a_0_4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4dae00e5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4dae00e5a_0_5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4dae00e5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19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113625" tIns="113625" rIns="113625" bIns="113625" anchor="b" anchorCtr="0">
            <a:noAutofit/>
          </a:bodyPr>
          <a:lstStyle>
            <a:lvl1pPr lvl="0" algn="ctr">
              <a:spcBef>
                <a:spcPts val="0"/>
              </a:spcBef>
              <a:spcAft>
                <a:spcPts val="0"/>
              </a:spcAft>
              <a:buSzPts val="6500"/>
              <a:buNone/>
              <a:defRPr sz="6500"/>
            </a:lvl1pPr>
            <a:lvl2pPr lvl="1" algn="ctr">
              <a:spcBef>
                <a:spcPts val="0"/>
              </a:spcBef>
              <a:spcAft>
                <a:spcPts val="0"/>
              </a:spcAft>
              <a:buSzPts val="6500"/>
              <a:buNone/>
              <a:defRPr sz="6500"/>
            </a:lvl2pPr>
            <a:lvl3pPr lvl="2" algn="ctr">
              <a:spcBef>
                <a:spcPts val="0"/>
              </a:spcBef>
              <a:spcAft>
                <a:spcPts val="0"/>
              </a:spcAft>
              <a:buSzPts val="6500"/>
              <a:buNone/>
              <a:defRPr sz="6500"/>
            </a:lvl3pPr>
            <a:lvl4pPr lvl="3" algn="ctr">
              <a:spcBef>
                <a:spcPts val="0"/>
              </a:spcBef>
              <a:spcAft>
                <a:spcPts val="0"/>
              </a:spcAft>
              <a:buSzPts val="6500"/>
              <a:buNone/>
              <a:defRPr sz="6500"/>
            </a:lvl4pPr>
            <a:lvl5pPr lvl="4" algn="ctr">
              <a:spcBef>
                <a:spcPts val="0"/>
              </a:spcBef>
              <a:spcAft>
                <a:spcPts val="0"/>
              </a:spcAft>
              <a:buSzPts val="6500"/>
              <a:buNone/>
              <a:defRPr sz="6500"/>
            </a:lvl5pPr>
            <a:lvl6pPr lvl="5" algn="ctr">
              <a:spcBef>
                <a:spcPts val="0"/>
              </a:spcBef>
              <a:spcAft>
                <a:spcPts val="0"/>
              </a:spcAft>
              <a:buSzPts val="6500"/>
              <a:buNone/>
              <a:defRPr sz="6500"/>
            </a:lvl6pPr>
            <a:lvl7pPr lvl="6" algn="ctr">
              <a:spcBef>
                <a:spcPts val="0"/>
              </a:spcBef>
              <a:spcAft>
                <a:spcPts val="0"/>
              </a:spcAft>
              <a:buSzPts val="6500"/>
              <a:buNone/>
              <a:defRPr sz="6500"/>
            </a:lvl7pPr>
            <a:lvl8pPr lvl="7" algn="ctr">
              <a:spcBef>
                <a:spcPts val="0"/>
              </a:spcBef>
              <a:spcAft>
                <a:spcPts val="0"/>
              </a:spcAft>
              <a:buSzPts val="6500"/>
              <a:buNone/>
              <a:defRPr sz="6500"/>
            </a:lvl8pPr>
            <a:lvl9pPr lvl="8" algn="ctr">
              <a:spcBef>
                <a:spcPts val="0"/>
              </a:spcBef>
              <a:spcAft>
                <a:spcPts val="0"/>
              </a:spcAft>
              <a:buSzPts val="6500"/>
              <a:buNone/>
              <a:defRPr sz="65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113625" tIns="113625" rIns="113625" bIns="113625"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113625" tIns="113625" rIns="113625" bIns="1136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113625" tIns="113625" rIns="113625" bIns="113625"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113625" tIns="113625" rIns="113625" bIns="1136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113625" tIns="113625" rIns="113625" bIns="113625"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113625" tIns="113625" rIns="113625" bIns="113625"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113625" tIns="113625" rIns="113625" bIns="1136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113625" tIns="113625" rIns="113625" bIns="1136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113625" tIns="113625" rIns="113625" bIns="113625"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113625" tIns="113625" rIns="113625" bIns="1136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113625" tIns="113625" rIns="113625" bIns="1136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600" cy="2898600"/>
          </a:xfrm>
          <a:prstGeom prst="rect">
            <a:avLst/>
          </a:prstGeom>
        </p:spPr>
        <p:txBody>
          <a:bodyPr spcFirstLastPara="1" wrap="square" lIns="113625" tIns="113625" rIns="113625" bIns="1136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25675" y="5481569"/>
            <a:ext cx="3438600" cy="2415300"/>
          </a:xfrm>
          <a:prstGeom prst="rect">
            <a:avLst/>
          </a:prstGeom>
        </p:spPr>
        <p:txBody>
          <a:bodyPr spcFirstLastPara="1" wrap="square" lIns="113625" tIns="113625" rIns="113625" bIns="113625"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113625" tIns="113625" rIns="113625" bIns="113625"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8800" cy="1183200"/>
          </a:xfrm>
          <a:prstGeom prst="rect">
            <a:avLst/>
          </a:prstGeom>
        </p:spPr>
        <p:txBody>
          <a:bodyPr spcFirstLastPara="1" wrap="square" lIns="113625" tIns="113625" rIns="113625" bIns="113625"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113625" tIns="113625" rIns="113625" bIns="113625" anchor="b" anchorCtr="0">
            <a:noAutofit/>
          </a:bodyPr>
          <a:lstStyle>
            <a:lvl1pPr lvl="0" algn="ctr">
              <a:spcBef>
                <a:spcPts val="0"/>
              </a:spcBef>
              <a:spcAft>
                <a:spcPts val="0"/>
              </a:spcAft>
              <a:buSzPts val="14900"/>
              <a:buNone/>
              <a:defRPr sz="14900"/>
            </a:lvl1pPr>
            <a:lvl2pPr lvl="1" algn="ctr">
              <a:spcBef>
                <a:spcPts val="0"/>
              </a:spcBef>
              <a:spcAft>
                <a:spcPts val="0"/>
              </a:spcAft>
              <a:buSzPts val="14900"/>
              <a:buNone/>
              <a:defRPr sz="14900"/>
            </a:lvl2pPr>
            <a:lvl3pPr lvl="2" algn="ctr">
              <a:spcBef>
                <a:spcPts val="0"/>
              </a:spcBef>
              <a:spcAft>
                <a:spcPts val="0"/>
              </a:spcAft>
              <a:buSzPts val="14900"/>
              <a:buNone/>
              <a:defRPr sz="14900"/>
            </a:lvl3pPr>
            <a:lvl4pPr lvl="3" algn="ctr">
              <a:spcBef>
                <a:spcPts val="0"/>
              </a:spcBef>
              <a:spcAft>
                <a:spcPts val="0"/>
              </a:spcAft>
              <a:buSzPts val="14900"/>
              <a:buNone/>
              <a:defRPr sz="14900"/>
            </a:lvl4pPr>
            <a:lvl5pPr lvl="4" algn="ctr">
              <a:spcBef>
                <a:spcPts val="0"/>
              </a:spcBef>
              <a:spcAft>
                <a:spcPts val="0"/>
              </a:spcAft>
              <a:buSzPts val="14900"/>
              <a:buNone/>
              <a:defRPr sz="14900"/>
            </a:lvl5pPr>
            <a:lvl6pPr lvl="5" algn="ctr">
              <a:spcBef>
                <a:spcPts val="0"/>
              </a:spcBef>
              <a:spcAft>
                <a:spcPts val="0"/>
              </a:spcAft>
              <a:buSzPts val="14900"/>
              <a:buNone/>
              <a:defRPr sz="14900"/>
            </a:lvl6pPr>
            <a:lvl7pPr lvl="6" algn="ctr">
              <a:spcBef>
                <a:spcPts val="0"/>
              </a:spcBef>
              <a:spcAft>
                <a:spcPts val="0"/>
              </a:spcAft>
              <a:buSzPts val="14900"/>
              <a:buNone/>
              <a:defRPr sz="14900"/>
            </a:lvl7pPr>
            <a:lvl8pPr lvl="7" algn="ctr">
              <a:spcBef>
                <a:spcPts val="0"/>
              </a:spcBef>
              <a:spcAft>
                <a:spcPts val="0"/>
              </a:spcAft>
              <a:buSzPts val="14900"/>
              <a:buNone/>
              <a:defRPr sz="14900"/>
            </a:lvl8pPr>
            <a:lvl9pPr lvl="8" algn="ctr">
              <a:spcBef>
                <a:spcPts val="0"/>
              </a:spcBef>
              <a:spcAft>
                <a:spcPts val="0"/>
              </a:spcAft>
              <a:buSzPts val="14900"/>
              <a:buNone/>
              <a:defRPr sz="149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113625" tIns="113625" rIns="113625" bIns="113625"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113625" tIns="113625" rIns="113625" bIns="113625"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113625" tIns="113625" rIns="113625" bIns="113625"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113625" tIns="113625" rIns="113625" bIns="11362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processoseletivo.vetorbrasil.org/processos/superintendente_regional_de_ensino" TargetMode="External"/><Relationship Id="rId4" Type="http://schemas.openxmlformats.org/officeDocument/2006/relationships/hyperlink" Target="https://www.mg.gov.br/conteudo/transforma-minas/etapas-do-process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selecaotransformaminas.mg.gov.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idene.mg.gov.br/" TargetMode="External"/><Relationship Id="rId4" Type="http://schemas.openxmlformats.org/officeDocument/2006/relationships/hyperlink" Target="https://cge.mg.gov.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425" y="0"/>
            <a:ext cx="7772401" cy="10058401"/>
          </a:xfrm>
          <a:prstGeom prst="rect">
            <a:avLst/>
          </a:prstGeom>
          <a:noFill/>
          <a:ln>
            <a:noFill/>
          </a:ln>
        </p:spPr>
      </p:pic>
      <p:sp>
        <p:nvSpPr>
          <p:cNvPr id="55" name="Google Shape;55;p13"/>
          <p:cNvSpPr txBox="1"/>
          <p:nvPr/>
        </p:nvSpPr>
        <p:spPr>
          <a:xfrm>
            <a:off x="169222" y="7254205"/>
            <a:ext cx="7435200" cy="1428244"/>
          </a:xfrm>
          <a:prstGeom prst="rect">
            <a:avLst/>
          </a:prstGeom>
          <a:noFill/>
          <a:ln>
            <a:noFill/>
          </a:ln>
        </p:spPr>
        <p:txBody>
          <a:bodyPr spcFirstLastPara="1" wrap="square" lIns="29225" tIns="29225" rIns="29225" bIns="29225" anchor="t" anchorCtr="0">
            <a:noAutofit/>
          </a:bodyPr>
          <a:lstStyle/>
          <a:p>
            <a:pPr algn="r"/>
            <a:r>
              <a:rPr lang="pt-BR" sz="2700" b="1" dirty="0">
                <a:solidFill>
                  <a:srgbClr val="FFFFFF"/>
                </a:solidFill>
                <a:latin typeface="Verdana"/>
                <a:ea typeface="Verdana"/>
                <a:cs typeface="Verdana"/>
                <a:sym typeface="Verdana"/>
              </a:rPr>
              <a:t>Controlador(a) Seccional </a:t>
            </a:r>
            <a:r>
              <a:rPr lang="pt-BR" sz="2700" b="1" dirty="0">
                <a:solidFill>
                  <a:srgbClr val="FFFFFF"/>
                </a:solidFill>
                <a:latin typeface="Verdana"/>
                <a:ea typeface="Verdana"/>
                <a:sym typeface="Verdana"/>
              </a:rPr>
              <a:t>do Instituto de Desenvolvimento do Norte e Nordeste de</a:t>
            </a:r>
            <a:r>
              <a:rPr lang="pt-BR" sz="2700" b="1" dirty="0">
                <a:latin typeface="Verdana"/>
                <a:ea typeface="Verdana"/>
                <a:sym typeface="Verdana"/>
              </a:rPr>
              <a:t> </a:t>
            </a:r>
            <a:r>
              <a:rPr lang="pt-BR" sz="2700" b="1" dirty="0">
                <a:solidFill>
                  <a:schemeClr val="bg1"/>
                </a:solidFill>
                <a:latin typeface="Verdana"/>
                <a:ea typeface="Verdana"/>
                <a:sym typeface="Verdana"/>
              </a:rPr>
              <a:t>Minas Gerais (IDENE)</a:t>
            </a:r>
            <a:endParaRPr lang="pt-BR" sz="2700" b="1" dirty="0">
              <a:solidFill>
                <a:schemeClr val="bg1"/>
              </a:solidFill>
              <a:latin typeface="Verdana"/>
              <a:ea typeface="Verdana"/>
              <a:cs typeface="Verdana"/>
            </a:endParaRPr>
          </a:p>
        </p:txBody>
      </p:sp>
      <p:sp>
        <p:nvSpPr>
          <p:cNvPr id="56" name="Google Shape;56;p13"/>
          <p:cNvSpPr txBox="1"/>
          <p:nvPr/>
        </p:nvSpPr>
        <p:spPr>
          <a:xfrm>
            <a:off x="-186668" y="8688874"/>
            <a:ext cx="7621800" cy="520500"/>
          </a:xfrm>
          <a:prstGeom prst="rect">
            <a:avLst/>
          </a:prstGeom>
          <a:noFill/>
          <a:ln>
            <a:noFill/>
          </a:ln>
        </p:spPr>
        <p:txBody>
          <a:bodyPr spcFirstLastPara="1" wrap="square" lIns="29225" tIns="29225" rIns="29225" bIns="29225" anchor="t" anchorCtr="0">
            <a:noAutofit/>
          </a:bodyPr>
          <a:lstStyle/>
          <a:p>
            <a:pPr marL="0" lvl="0" indent="0" algn="r" rtl="0">
              <a:spcBef>
                <a:spcPts val="0"/>
              </a:spcBef>
              <a:spcAft>
                <a:spcPts val="0"/>
              </a:spcAft>
              <a:buNone/>
            </a:pPr>
            <a:r>
              <a:rPr lang="pt-BR" sz="1900">
                <a:solidFill>
                  <a:srgbClr val="FFFFFF"/>
                </a:solidFill>
                <a:latin typeface="Verdana"/>
                <a:ea typeface="Verdana"/>
                <a:cs typeface="Verdana"/>
                <a:sym typeface="Verdana"/>
              </a:rPr>
              <a:t>Controladoria Geral do Estado</a:t>
            </a:r>
            <a:endParaRPr sz="1900">
              <a:solidFill>
                <a:srgbClr val="FFFFFF"/>
              </a:solidFill>
              <a:latin typeface="Verdana"/>
              <a:ea typeface="Verdana"/>
              <a:cs typeface="Verdana"/>
              <a:sym typeface="Verdana"/>
            </a:endParaRPr>
          </a:p>
        </p:txBody>
      </p:sp>
      <p:sp>
        <p:nvSpPr>
          <p:cNvPr id="57" name="Google Shape;57;p13"/>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137" name="Google Shape;137;p22"/>
          <p:cNvSpPr txBox="1"/>
          <p:nvPr/>
        </p:nvSpPr>
        <p:spPr>
          <a:xfrm>
            <a:off x="508502" y="1012678"/>
            <a:ext cx="6755400" cy="8035726"/>
          </a:xfrm>
          <a:prstGeom prst="rect">
            <a:avLst/>
          </a:prstGeom>
          <a:noFill/>
          <a:ln>
            <a:noFill/>
          </a:ln>
        </p:spPr>
        <p:txBody>
          <a:bodyPr spcFirstLastPara="1" wrap="square" lIns="29225" tIns="29225" rIns="29225" bIns="29225" anchor="t" anchorCtr="0">
            <a:noAutofit/>
          </a:bodyPr>
          <a:lstStyle/>
          <a:p>
            <a:pPr lvl="0" algn="just"/>
            <a:r>
              <a:rPr lang="pt-BR" sz="1600" b="1" dirty="0">
                <a:solidFill>
                  <a:schemeClr val="dk1"/>
                </a:solidFill>
                <a:latin typeface="Montserrat" panose="020B0604020202020204" charset="0"/>
                <a:sym typeface="Montserrat"/>
              </a:rPr>
              <a:t>Etapas do processo seletivo</a:t>
            </a:r>
            <a:endParaRPr lang="pt-BR" sz="1600" b="1" dirty="0">
              <a:solidFill>
                <a:schemeClr val="dk1"/>
              </a:solidFill>
              <a:latin typeface="Montserrat" panose="020B0604020202020204" charset="0"/>
            </a:endParaRPr>
          </a:p>
          <a:p>
            <a:pPr algn="just"/>
            <a:endParaRPr lang="pt-BR" sz="1800" b="1" dirty="0">
              <a:solidFill>
                <a:schemeClr val="dk1"/>
              </a:solidFill>
              <a:latin typeface="Montserrat" panose="020B0604020202020204" charset="0"/>
              <a:sym typeface="Montserrat"/>
            </a:endParaRPr>
          </a:p>
          <a:p>
            <a:pPr algn="just">
              <a:lnSpc>
                <a:spcPct val="150000"/>
              </a:lnSpc>
            </a:pPr>
            <a:r>
              <a:rPr lang="pt-BR" dirty="0">
                <a:solidFill>
                  <a:schemeClr val="dk1"/>
                </a:solidFill>
                <a:latin typeface="Montserrat" panose="020B0604020202020204" charset="0"/>
                <a:sym typeface="Montserrat"/>
              </a:rPr>
              <a:t>Abaixo, seguem as etapas do processo seletivo para Controlador(a) Seccional do IDENE (algumas etapas podem ocorrer simultaneamente).</a:t>
            </a:r>
            <a:endParaRPr lang="pt-BR" dirty="0">
              <a:solidFill>
                <a:schemeClr val="dk1"/>
              </a:solidFill>
              <a:latin typeface="Montserrat" panose="020B0604020202020204" charset="0"/>
            </a:endParaRPr>
          </a:p>
          <a:p>
            <a:pPr algn="just">
              <a:lnSpc>
                <a:spcPct val="150000"/>
              </a:lnSpc>
            </a:pPr>
            <a:r>
              <a:rPr lang="pt-BR" dirty="0">
                <a:solidFill>
                  <a:schemeClr val="dk1"/>
                </a:solidFill>
                <a:latin typeface="Montserrat" panose="020B0604020202020204" charset="0"/>
                <a:sym typeface="Montserrat"/>
              </a:rPr>
              <a:t> ●  Inscrição</a:t>
            </a:r>
            <a:endParaRPr lang="pt-BR" dirty="0">
              <a:solidFill>
                <a:schemeClr val="dk1"/>
              </a:solidFill>
              <a:latin typeface="Montserrat" panose="020B0604020202020204" charset="0"/>
            </a:endParaRPr>
          </a:p>
          <a:p>
            <a:pPr algn="just">
              <a:lnSpc>
                <a:spcPct val="150000"/>
              </a:lnSpc>
            </a:pPr>
            <a:r>
              <a:rPr lang="pt-BR" dirty="0">
                <a:solidFill>
                  <a:schemeClr val="dk1"/>
                </a:solidFill>
                <a:latin typeface="Montserrat" panose="020B0604020202020204" charset="0"/>
                <a:sym typeface="Montserrat"/>
              </a:rPr>
              <a:t> ●  Análise Curricular e Motivação (eliminatória)</a:t>
            </a:r>
            <a:endParaRPr lang="pt-BR" dirty="0">
              <a:solidFill>
                <a:schemeClr val="dk1"/>
              </a:solidFill>
              <a:latin typeface="Montserrat" panose="020B0604020202020204" charset="0"/>
            </a:endParaRPr>
          </a:p>
          <a:p>
            <a:pPr algn="just">
              <a:lnSpc>
                <a:spcPct val="150000"/>
              </a:lnSpc>
            </a:pPr>
            <a:r>
              <a:rPr lang="pt-BR" dirty="0">
                <a:solidFill>
                  <a:schemeClr val="dk1"/>
                </a:solidFill>
                <a:latin typeface="Montserrat" panose="020B0604020202020204" charset="0"/>
                <a:sym typeface="Montserrat"/>
              </a:rPr>
              <a:t> ●  Testes (não é eliminatório)</a:t>
            </a:r>
            <a:endParaRPr lang="pt-BR" dirty="0">
              <a:solidFill>
                <a:schemeClr val="dk1"/>
              </a:solidFill>
              <a:latin typeface="Montserrat" panose="020B0604020202020204" charset="0"/>
            </a:endParaRPr>
          </a:p>
          <a:p>
            <a:pPr algn="just">
              <a:lnSpc>
                <a:spcPct val="150000"/>
              </a:lnSpc>
            </a:pPr>
            <a:r>
              <a:rPr lang="pt-BR" dirty="0">
                <a:solidFill>
                  <a:schemeClr val="dk1"/>
                </a:solidFill>
                <a:latin typeface="Montserrat" panose="020B0604020202020204" charset="0"/>
                <a:sym typeface="Montserrat"/>
              </a:rPr>
              <a:t> ●  Entrevista por Competência (eliminatória)</a:t>
            </a:r>
            <a:endParaRPr lang="pt-BR" dirty="0">
              <a:solidFill>
                <a:schemeClr val="dk1"/>
              </a:solidFill>
              <a:latin typeface="Montserrat" panose="020B0604020202020204" charset="0"/>
            </a:endParaRPr>
          </a:p>
          <a:p>
            <a:pPr algn="just">
              <a:lnSpc>
                <a:spcPct val="150000"/>
              </a:lnSpc>
            </a:pPr>
            <a:r>
              <a:rPr lang="pt-BR" dirty="0">
                <a:solidFill>
                  <a:schemeClr val="dk1"/>
                </a:solidFill>
                <a:latin typeface="Montserrat" panose="020B0604020202020204" charset="0"/>
                <a:sym typeface="Montserrat"/>
              </a:rPr>
              <a:t> ● ATENÇÃO: durante o processo seletivo, a comprovação de conhecimentos técnicos poderá ser solicitada.</a:t>
            </a:r>
            <a:endParaRPr lang="pt-BR" dirty="0">
              <a:solidFill>
                <a:schemeClr val="dk1"/>
              </a:solidFill>
              <a:latin typeface="Montserrat" panose="020B0604020202020204" charset="0"/>
            </a:endParaRPr>
          </a:p>
          <a:p>
            <a:pPr algn="just">
              <a:lnSpc>
                <a:spcPct val="150000"/>
              </a:lnSpc>
            </a:pPr>
            <a:endParaRPr lang="pt-BR" dirty="0">
              <a:solidFill>
                <a:schemeClr val="dk1"/>
              </a:solidFill>
              <a:latin typeface="Montserrat" panose="020B0604020202020204" charset="0"/>
              <a:sym typeface="Montserrat"/>
            </a:endParaRPr>
          </a:p>
          <a:p>
            <a:pPr algn="just">
              <a:lnSpc>
                <a:spcPct val="150000"/>
              </a:lnSpc>
            </a:pPr>
            <a:r>
              <a:rPr lang="pt-BR" dirty="0">
                <a:solidFill>
                  <a:schemeClr val="dk1"/>
                </a:solidFill>
                <a:latin typeface="Montserrat" panose="020B0604020202020204" charset="0"/>
                <a:sym typeface="Montserrat"/>
              </a:rPr>
              <a:t>Os candidatos classificados nas etapas acima poderão ser submetidos a entrevista com especialista da área e/ou autoridade do órgão. </a:t>
            </a:r>
            <a:endParaRPr lang="pt-BR" dirty="0">
              <a:solidFill>
                <a:schemeClr val="dk1"/>
              </a:solidFill>
              <a:latin typeface="Montserrat" panose="020B0604020202020204" charset="0"/>
            </a:endParaRPr>
          </a:p>
          <a:p>
            <a:pPr lvl="0" algn="just">
              <a:lnSpc>
                <a:spcPct val="150000"/>
              </a:lnSpc>
            </a:pPr>
            <a:r>
              <a:rPr lang="pt-BR" dirty="0">
                <a:solidFill>
                  <a:schemeClr val="dk1"/>
                </a:solidFill>
                <a:latin typeface="Montserrat" panose="020B0604020202020204" charset="0"/>
                <a:sym typeface="Montserrat"/>
              </a:rPr>
              <a:t>Para mais informações de como se preparar para cada fase, </a:t>
            </a:r>
            <a:r>
              <a:rPr lang="pt-BR" dirty="0">
                <a:solidFill>
                  <a:schemeClr val="dk1"/>
                </a:solidFill>
                <a:latin typeface="Montserrat" panose="020B0604020202020204" charset="0"/>
                <a:sym typeface="Montserrat"/>
                <a:hlinkClick r:id="rId4">
                  <a:extLst>
                    <a:ext uri="{A12FA001-AC4F-418D-AE19-62706E023703}">
                      <ahyp:hlinkClr xmlns="" xmlns:ahyp="http://schemas.microsoft.com/office/drawing/2018/hyperlinkcolor" val="tx"/>
                    </a:ext>
                  </a:extLst>
                </a:hlinkClick>
              </a:rPr>
              <a:t>clique aqui.</a:t>
            </a:r>
            <a:endParaRPr lang="pt-BR" dirty="0">
              <a:solidFill>
                <a:schemeClr val="dk1"/>
              </a:solidFill>
              <a:latin typeface="Montserrat" panose="020B0604020202020204" charset="0"/>
            </a:endParaRPr>
          </a:p>
          <a:p>
            <a:pPr algn="just"/>
            <a:endParaRPr lang="pt-BR" sz="1600" dirty="0">
              <a:solidFill>
                <a:schemeClr val="dk1"/>
              </a:solidFill>
              <a:latin typeface="Montserrat" panose="020B0604020202020204" charset="0"/>
              <a:ea typeface="Montserrat"/>
              <a:sym typeface="Montserrat"/>
            </a:endParaRPr>
          </a:p>
          <a:p>
            <a:pPr algn="ctr"/>
            <a:r>
              <a:rPr lang="pt-BR" sz="1600" b="1" dirty="0">
                <a:solidFill>
                  <a:schemeClr val="dk1"/>
                </a:solidFill>
                <a:latin typeface="Montserrat" panose="020B0604020202020204" charset="0"/>
                <a:sym typeface="Montserrat"/>
              </a:rPr>
              <a:t>Período de inscrição: </a:t>
            </a:r>
            <a:r>
              <a:rPr lang="pt-BR" sz="1600" b="1" dirty="0" smtClean="0">
                <a:solidFill>
                  <a:srgbClr val="FF0000"/>
                </a:solidFill>
                <a:latin typeface="Montserrat" panose="020B0604020202020204" charset="0"/>
                <a:sym typeface="Montserrat"/>
              </a:rPr>
              <a:t>04/03/2022 </a:t>
            </a:r>
            <a:r>
              <a:rPr lang="pt-BR" sz="1600" b="1">
                <a:solidFill>
                  <a:srgbClr val="FF0000"/>
                </a:solidFill>
                <a:latin typeface="Montserrat" panose="020B0604020202020204" charset="0"/>
                <a:sym typeface="Montserrat"/>
              </a:rPr>
              <a:t>a </a:t>
            </a:r>
            <a:r>
              <a:rPr lang="pt-BR" sz="1600" b="1" smtClean="0">
                <a:solidFill>
                  <a:srgbClr val="FF0000"/>
                </a:solidFill>
                <a:latin typeface="Montserrat" panose="020B0604020202020204" charset="0"/>
                <a:sym typeface="Montserrat"/>
              </a:rPr>
              <a:t>11/03/2022</a:t>
            </a:r>
            <a:r>
              <a:rPr lang="pt-BR" sz="1600" b="1" dirty="0">
                <a:solidFill>
                  <a:schemeClr val="dk1"/>
                </a:solidFill>
                <a:latin typeface="Montserrat" panose="020B0604020202020204" charset="0"/>
                <a:sym typeface="Montserrat"/>
              </a:rPr>
              <a:t>, às 11h59 (da manhã, horário de Brasília)</a:t>
            </a:r>
            <a:endParaRPr lang="pt-BR" sz="1600" b="1" dirty="0">
              <a:solidFill>
                <a:schemeClr val="dk1"/>
              </a:solidFill>
              <a:latin typeface="Montserrat" panose="020B0604020202020204" charset="0"/>
            </a:endParaRPr>
          </a:p>
          <a:p>
            <a:pPr algn="just">
              <a:lnSpc>
                <a:spcPct val="114999"/>
              </a:lnSpc>
              <a:spcBef>
                <a:spcPts val="1000"/>
              </a:spcBef>
            </a:pPr>
            <a:endParaRPr lang="pt-BR" b="1" dirty="0">
              <a:solidFill>
                <a:schemeClr val="dk1"/>
              </a:solidFill>
              <a:latin typeface="Montserrat"/>
              <a:ea typeface="Montserrat"/>
              <a:cs typeface="Montserrat"/>
            </a:endParaRPr>
          </a:p>
          <a:p>
            <a:pPr algn="ctr">
              <a:lnSpc>
                <a:spcPct val="115000"/>
              </a:lnSpc>
              <a:spcBef>
                <a:spcPts val="1000"/>
              </a:spcBef>
            </a:pPr>
            <a:endParaRPr lang="pt-BR" b="1" dirty="0">
              <a:solidFill>
                <a:schemeClr val="dk1"/>
              </a:solidFill>
              <a:uFill>
                <a:noFill/>
              </a:uFill>
              <a:latin typeface="Montserrat"/>
              <a:ea typeface="Montserrat"/>
              <a:cs typeface="Montserrat"/>
              <a:sym typeface="Montserrat"/>
            </a:endParaRPr>
          </a:p>
          <a:p>
            <a:pPr lvl="0" algn="just">
              <a:lnSpc>
                <a:spcPct val="115000"/>
              </a:lnSpc>
              <a:spcBef>
                <a:spcPts val="1000"/>
              </a:spcBef>
            </a:pPr>
            <a:endParaRPr lang="pt-BR" sz="1200" dirty="0">
              <a:solidFill>
                <a:schemeClr val="dk1"/>
              </a:solidFill>
              <a:latin typeface="Montserrat"/>
              <a:ea typeface="Montserrat"/>
              <a:cs typeface="Montserrat"/>
              <a:sym typeface="Montserrat"/>
            </a:endParaRPr>
          </a:p>
          <a:p>
            <a:pPr lvl="0" algn="just">
              <a:lnSpc>
                <a:spcPct val="115000"/>
              </a:lnSpc>
              <a:spcBef>
                <a:spcPts val="1000"/>
              </a:spcBef>
            </a:pPr>
            <a:endParaRPr lang="en" sz="1800" b="1" dirty="0">
              <a:solidFill>
                <a:schemeClr val="dk1"/>
              </a:solidFill>
              <a:latin typeface="Montserrat"/>
              <a:ea typeface="Montserrat"/>
              <a:cs typeface="Montserrat"/>
              <a:sym typeface="Montserrat"/>
            </a:endParaRPr>
          </a:p>
          <a:p>
            <a:pPr lvl="0" algn="just">
              <a:lnSpc>
                <a:spcPct val="115000"/>
              </a:lnSpc>
              <a:spcBef>
                <a:spcPts val="1000"/>
              </a:spcBef>
            </a:pPr>
            <a:endParaRPr lang="en" sz="1700" b="1" dirty="0">
              <a:solidFill>
                <a:schemeClr val="dk1"/>
              </a:solidFill>
              <a:uFill>
                <a:noFill/>
              </a:uFill>
              <a:latin typeface="Montserrat"/>
              <a:ea typeface="Montserrat"/>
              <a:cs typeface="Montserrat"/>
              <a:sym typeface="Montserrat"/>
              <a:hlinkClick r:id="rId5"/>
            </a:endParaRPr>
          </a:p>
          <a:p>
            <a:pPr marL="0" lvl="0" indent="0" algn="ctr" rtl="0">
              <a:lnSpc>
                <a:spcPct val="115000"/>
              </a:lnSpc>
              <a:spcBef>
                <a:spcPts val="1000"/>
              </a:spcBef>
              <a:spcAft>
                <a:spcPts val="0"/>
              </a:spcAft>
              <a:buNone/>
            </a:pPr>
            <a:endParaRPr lang="en" sz="1700" b="1" dirty="0">
              <a:solidFill>
                <a:schemeClr val="dk1"/>
              </a:solidFill>
              <a:uFill>
                <a:noFill/>
              </a:uFill>
              <a:latin typeface="Montserrat"/>
              <a:ea typeface="Montserrat"/>
              <a:cs typeface="Montserrat"/>
              <a:sym typeface="Montserrat"/>
              <a:hlinkClick r:id="rId5"/>
            </a:endParaRPr>
          </a:p>
          <a:p>
            <a:pPr marL="0" lvl="0" indent="0" algn="just" rtl="0">
              <a:lnSpc>
                <a:spcPct val="115000"/>
              </a:lnSpc>
              <a:spcBef>
                <a:spcPts val="1000"/>
              </a:spcBef>
              <a:spcAft>
                <a:spcPts val="0"/>
              </a:spcAft>
              <a:buNone/>
            </a:pPr>
            <a:endParaRPr sz="1300" b="1" dirty="0">
              <a:solidFill>
                <a:srgbClr val="0097A7"/>
              </a:solidFill>
              <a:latin typeface="Montserrat"/>
              <a:ea typeface="Montserrat"/>
              <a:cs typeface="Montserrat"/>
              <a:sym typeface="Montserrat"/>
            </a:endParaRPr>
          </a:p>
          <a:p>
            <a:pPr marL="0" lvl="0" indent="0" algn="just" rtl="0">
              <a:lnSpc>
                <a:spcPct val="115000"/>
              </a:lnSpc>
              <a:spcBef>
                <a:spcPts val="1000"/>
              </a:spcBef>
              <a:spcAft>
                <a:spcPts val="0"/>
              </a:spcAft>
              <a:buNone/>
            </a:pPr>
            <a:endParaRPr b="1" dirty="0">
              <a:solidFill>
                <a:schemeClr val="dk1"/>
              </a:solidFill>
              <a:latin typeface="Montserrat"/>
              <a:ea typeface="Montserrat"/>
              <a:cs typeface="Montserrat"/>
              <a:sym typeface="Montserrat"/>
            </a:endParaRPr>
          </a:p>
          <a:p>
            <a:pPr marL="152400" lvl="0" indent="0" algn="just" rtl="0">
              <a:lnSpc>
                <a:spcPct val="115000"/>
              </a:lnSpc>
              <a:spcBef>
                <a:spcPts val="1000"/>
              </a:spcBef>
              <a:spcAft>
                <a:spcPts val="0"/>
              </a:spcAft>
              <a:buNone/>
            </a:pPr>
            <a:endParaRPr sz="1150" dirty="0">
              <a:solidFill>
                <a:schemeClr val="dk1"/>
              </a:solidFill>
              <a:latin typeface="Montserrat"/>
              <a:ea typeface="Montserrat"/>
              <a:cs typeface="Montserrat"/>
              <a:sym typeface="Montserrat"/>
            </a:endParaRPr>
          </a:p>
          <a:p>
            <a:pPr marL="0" lvl="0" indent="0" algn="just" rtl="0">
              <a:lnSpc>
                <a:spcPct val="115000"/>
              </a:lnSpc>
              <a:spcBef>
                <a:spcPts val="300"/>
              </a:spcBef>
              <a:spcAft>
                <a:spcPts val="0"/>
              </a:spcAft>
              <a:buNone/>
            </a:pPr>
            <a:endParaRPr sz="1200" dirty="0">
              <a:solidFill>
                <a:schemeClr val="dk1"/>
              </a:solidFill>
              <a:latin typeface="Montserrat"/>
              <a:ea typeface="Montserrat"/>
              <a:cs typeface="Montserrat"/>
              <a:sym typeface="Montserrat"/>
            </a:endParaRPr>
          </a:p>
          <a:p>
            <a:pPr marL="0" lvl="0" indent="0" algn="l" rtl="0">
              <a:lnSpc>
                <a:spcPct val="115000"/>
              </a:lnSpc>
              <a:spcBef>
                <a:spcPts val="300"/>
              </a:spcBef>
              <a:spcAft>
                <a:spcPts val="0"/>
              </a:spcAft>
              <a:buClr>
                <a:schemeClr val="dk1"/>
              </a:buClr>
              <a:buSzPts val="400"/>
              <a:buFont typeface="Arial"/>
              <a:buNone/>
            </a:pPr>
            <a:endParaRPr sz="1200" b="1" dirty="0">
              <a:solidFill>
                <a:schemeClr val="accent5"/>
              </a:solidFill>
              <a:latin typeface="Montserrat"/>
              <a:ea typeface="Montserrat"/>
              <a:cs typeface="Montserrat"/>
              <a:sym typeface="Montserrat"/>
            </a:endParaRPr>
          </a:p>
          <a:p>
            <a:pPr marL="0" lvl="0" indent="0" algn="l" rtl="0">
              <a:lnSpc>
                <a:spcPct val="115000"/>
              </a:lnSpc>
              <a:spcBef>
                <a:spcPts val="300"/>
              </a:spcBef>
              <a:spcAft>
                <a:spcPts val="0"/>
              </a:spcAft>
              <a:buNone/>
            </a:pPr>
            <a:endParaRPr sz="1200" dirty="0">
              <a:latin typeface="Montserrat"/>
              <a:ea typeface="Montserrat"/>
              <a:cs typeface="Montserrat"/>
              <a:sym typeface="Montserrat"/>
            </a:endParaRPr>
          </a:p>
          <a:p>
            <a:pPr marL="0" lvl="0" indent="0" algn="just" rtl="0">
              <a:lnSpc>
                <a:spcPct val="115000"/>
              </a:lnSpc>
              <a:spcBef>
                <a:spcPts val="0"/>
              </a:spcBef>
              <a:spcAft>
                <a:spcPts val="0"/>
              </a:spcAft>
              <a:buNone/>
            </a:pPr>
            <a:endParaRPr sz="1200" dirty="0">
              <a:latin typeface="Montserrat"/>
              <a:ea typeface="Montserrat"/>
              <a:cs typeface="Montserrat"/>
              <a:sym typeface="Montserrat"/>
            </a:endParaRPr>
          </a:p>
          <a:p>
            <a:pPr marL="0" lvl="0" indent="0" algn="just" rtl="0">
              <a:spcBef>
                <a:spcPts val="200"/>
              </a:spcBef>
              <a:spcAft>
                <a:spcPts val="0"/>
              </a:spcAft>
              <a:buClr>
                <a:schemeClr val="dk1"/>
              </a:buClr>
              <a:buSzPts val="400"/>
              <a:buFont typeface="Arial"/>
              <a:buNone/>
            </a:pPr>
            <a:endParaRPr sz="1200" dirty="0">
              <a:solidFill>
                <a:schemeClr val="dk1"/>
              </a:solidFill>
              <a:highlight>
                <a:srgbClr val="FFFFFF"/>
              </a:highlight>
              <a:latin typeface="Montserrat"/>
              <a:ea typeface="Montserrat"/>
              <a:cs typeface="Montserrat"/>
              <a:sym typeface="Montserrat"/>
            </a:endParaRPr>
          </a:p>
          <a:p>
            <a:pPr marL="0" lvl="0" indent="0" algn="l" rtl="0">
              <a:spcBef>
                <a:spcPts val="300"/>
              </a:spcBef>
              <a:spcAft>
                <a:spcPts val="0"/>
              </a:spcAft>
              <a:buNone/>
            </a:pPr>
            <a:endParaRPr sz="400" dirty="0"/>
          </a:p>
          <a:p>
            <a:pPr marL="0" lvl="0" indent="0" algn="l" rtl="0">
              <a:spcBef>
                <a:spcPts val="0"/>
              </a:spcBef>
              <a:spcAft>
                <a:spcPts val="0"/>
              </a:spcAft>
              <a:buNone/>
            </a:pPr>
            <a:endParaRPr sz="400" dirty="0"/>
          </a:p>
        </p:txBody>
      </p:sp>
      <p:sp>
        <p:nvSpPr>
          <p:cNvPr id="138" name="Google Shape;138;p22"/>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137" name="Google Shape;137;p22"/>
          <p:cNvSpPr txBox="1"/>
          <p:nvPr/>
        </p:nvSpPr>
        <p:spPr>
          <a:xfrm>
            <a:off x="508502" y="1085883"/>
            <a:ext cx="6755400" cy="7962521"/>
          </a:xfrm>
          <a:prstGeom prst="rect">
            <a:avLst/>
          </a:prstGeom>
          <a:solidFill>
            <a:schemeClr val="bg1"/>
          </a:solidFill>
          <a:ln>
            <a:noFill/>
          </a:ln>
        </p:spPr>
        <p:txBody>
          <a:bodyPr spcFirstLastPara="1" wrap="square" lIns="29225" tIns="29225" rIns="29225" bIns="29225" anchor="t" anchorCtr="0">
            <a:noAutofit/>
          </a:bodyPr>
          <a:lstStyle/>
          <a:p>
            <a:pPr algn="just"/>
            <a:r>
              <a:rPr lang="en" sz="1600" b="1" dirty="0">
                <a:solidFill>
                  <a:srgbClr val="1C968C"/>
                </a:solidFill>
                <a:latin typeface="Montserrat"/>
                <a:sym typeface="Montserrat"/>
              </a:rPr>
              <a:t>Mais </a:t>
            </a:r>
            <a:r>
              <a:rPr lang="en" sz="1600" b="1" dirty="0" err="1">
                <a:solidFill>
                  <a:srgbClr val="1C968C"/>
                </a:solidFill>
                <a:latin typeface="Montserrat"/>
                <a:sym typeface="Montserrat"/>
              </a:rPr>
              <a:t>Informações</a:t>
            </a:r>
            <a:r>
              <a:rPr lang="en" sz="1600" b="1" dirty="0">
                <a:solidFill>
                  <a:srgbClr val="1C968C"/>
                </a:solidFill>
                <a:latin typeface="Montserrat"/>
                <a:sym typeface="Montserrat"/>
              </a:rPr>
              <a:t> </a:t>
            </a:r>
            <a:endParaRPr lang="pt-BR" sz="1600" b="1" dirty="0">
              <a:solidFill>
                <a:srgbClr val="1C968C"/>
              </a:solidFill>
              <a:latin typeface="Montserrat"/>
            </a:endParaRPr>
          </a:p>
          <a:p>
            <a:pPr algn="just"/>
            <a:endParaRPr lang="en" sz="1600" dirty="0">
              <a:solidFill>
                <a:schemeClr val="dk1"/>
              </a:solidFill>
              <a:latin typeface="Montserrat"/>
            </a:endParaRPr>
          </a:p>
          <a:p>
            <a:pPr algn="just"/>
            <a:r>
              <a:rPr lang="en" sz="1600" b="1" dirty="0" err="1">
                <a:solidFill>
                  <a:schemeClr val="dk1"/>
                </a:solidFill>
                <a:latin typeface="Montserrat"/>
                <a:sym typeface="Montserrat"/>
              </a:rPr>
              <a:t>Remuneração</a:t>
            </a:r>
            <a:r>
              <a:rPr lang="en" sz="1600" b="1" dirty="0">
                <a:solidFill>
                  <a:schemeClr val="dk1"/>
                </a:solidFill>
                <a:latin typeface="Montserrat"/>
                <a:sym typeface="Montserrat"/>
              </a:rPr>
              <a:t> e </a:t>
            </a:r>
            <a:r>
              <a:rPr lang="en" sz="1600" b="1" dirty="0" err="1">
                <a:solidFill>
                  <a:schemeClr val="dk1"/>
                </a:solidFill>
                <a:latin typeface="Montserrat"/>
                <a:sym typeface="Montserrat"/>
              </a:rPr>
              <a:t>benefícios</a:t>
            </a:r>
            <a:r>
              <a:rPr lang="en" sz="1600" b="1" dirty="0">
                <a:solidFill>
                  <a:schemeClr val="dk1"/>
                </a:solidFill>
                <a:latin typeface="Montserrat"/>
                <a:sym typeface="Montserrat"/>
              </a:rPr>
              <a:t> </a:t>
            </a:r>
            <a:endParaRPr sz="1600" b="1" dirty="0">
              <a:solidFill>
                <a:schemeClr val="dk1"/>
              </a:solidFill>
              <a:latin typeface="Montserrat"/>
            </a:endParaRPr>
          </a:p>
          <a:p>
            <a:pPr algn="just"/>
            <a:endParaRPr lang="en" sz="1600" dirty="0">
              <a:solidFill>
                <a:schemeClr val="dk1"/>
              </a:solidFill>
              <a:latin typeface="Montserrat"/>
            </a:endParaRPr>
          </a:p>
          <a:p>
            <a:pPr>
              <a:lnSpc>
                <a:spcPct val="150000"/>
              </a:lnSpc>
            </a:pPr>
            <a:r>
              <a:rPr lang="en" dirty="0">
                <a:solidFill>
                  <a:schemeClr val="dk1"/>
                </a:solidFill>
                <a:latin typeface="Montserrat"/>
                <a:sym typeface="Montserrat"/>
              </a:rPr>
              <a:t>● </a:t>
            </a:r>
            <a:r>
              <a:rPr lang="en" dirty="0" err="1">
                <a:solidFill>
                  <a:schemeClr val="dk1"/>
                </a:solidFill>
                <a:latin typeface="Montserrat"/>
                <a:sym typeface="Montserrat"/>
              </a:rPr>
              <a:t>Remuneração</a:t>
            </a:r>
            <a:r>
              <a:rPr lang="en" dirty="0">
                <a:solidFill>
                  <a:schemeClr val="dk1"/>
                </a:solidFill>
                <a:latin typeface="Montserrat"/>
                <a:sym typeface="Montserrat"/>
              </a:rPr>
              <a:t> mensal de</a:t>
            </a:r>
            <a:r>
              <a:rPr lang="en" b="1" dirty="0">
                <a:solidFill>
                  <a:schemeClr val="dk1"/>
                </a:solidFill>
                <a:latin typeface="Montserrat"/>
                <a:sym typeface="Montserrat"/>
              </a:rPr>
              <a:t> R$ 3.300,00 (DAI-22).</a:t>
            </a:r>
            <a:endParaRPr lang="pt-BR" b="1" dirty="0">
              <a:solidFill>
                <a:schemeClr val="dk1"/>
              </a:solidFill>
              <a:latin typeface="Montserrat"/>
            </a:endParaRPr>
          </a:p>
          <a:p>
            <a:pPr>
              <a:lnSpc>
                <a:spcPct val="150000"/>
              </a:lnSpc>
            </a:pPr>
            <a:r>
              <a:rPr lang="en" dirty="0">
                <a:solidFill>
                  <a:schemeClr val="dk1"/>
                </a:solidFill>
                <a:latin typeface="Montserrat"/>
                <a:sym typeface="Montserrat"/>
              </a:rPr>
              <a:t>●</a:t>
            </a:r>
            <a:r>
              <a:rPr lang="en" dirty="0" err="1">
                <a:solidFill>
                  <a:schemeClr val="dk1"/>
                </a:solidFill>
                <a:latin typeface="Montserrat"/>
                <a:sym typeface="Montserrat"/>
              </a:rPr>
              <a:t>Ajuda</a:t>
            </a:r>
            <a:r>
              <a:rPr lang="en" dirty="0">
                <a:solidFill>
                  <a:schemeClr val="dk1"/>
                </a:solidFill>
                <a:latin typeface="Montserrat"/>
                <a:sym typeface="Montserrat"/>
              </a:rPr>
              <a:t> de Custo no valor </a:t>
            </a:r>
            <a:r>
              <a:rPr lang="en" b="1" dirty="0">
                <a:solidFill>
                  <a:schemeClr val="dk1"/>
                </a:solidFill>
                <a:latin typeface="Montserrat"/>
                <a:sym typeface="Montserrat"/>
              </a:rPr>
              <a:t>R$ 47,00</a:t>
            </a:r>
            <a:r>
              <a:rPr lang="en" dirty="0">
                <a:solidFill>
                  <a:schemeClr val="dk1"/>
                </a:solidFill>
                <a:latin typeface="Montserrat"/>
                <a:sym typeface="Montserrat"/>
              </a:rPr>
              <a:t> (</a:t>
            </a:r>
            <a:r>
              <a:rPr lang="en" dirty="0" err="1">
                <a:solidFill>
                  <a:schemeClr val="dk1"/>
                </a:solidFill>
                <a:latin typeface="Montserrat"/>
                <a:sym typeface="Montserrat"/>
              </a:rPr>
              <a:t>quarenta</a:t>
            </a:r>
            <a:r>
              <a:rPr lang="en" dirty="0">
                <a:solidFill>
                  <a:schemeClr val="dk1"/>
                </a:solidFill>
                <a:latin typeface="Montserrat"/>
                <a:sym typeface="Montserrat"/>
              </a:rPr>
              <a:t> e </a:t>
            </a:r>
            <a:r>
              <a:rPr lang="en" dirty="0" err="1">
                <a:solidFill>
                  <a:schemeClr val="dk1"/>
                </a:solidFill>
                <a:latin typeface="Montserrat"/>
                <a:sym typeface="Montserrat"/>
              </a:rPr>
              <a:t>sete</a:t>
            </a:r>
            <a:r>
              <a:rPr lang="en" dirty="0">
                <a:solidFill>
                  <a:schemeClr val="dk1"/>
                </a:solidFill>
                <a:latin typeface="Montserrat"/>
                <a:sym typeface="Montserrat"/>
              </a:rPr>
              <a:t> reais), </a:t>
            </a:r>
            <a:r>
              <a:rPr lang="en" dirty="0" err="1">
                <a:solidFill>
                  <a:schemeClr val="dk1"/>
                </a:solidFill>
                <a:latin typeface="Montserrat"/>
                <a:sym typeface="Montserrat"/>
              </a:rPr>
              <a:t>por</a:t>
            </a:r>
            <a:r>
              <a:rPr lang="en" dirty="0">
                <a:solidFill>
                  <a:schemeClr val="dk1"/>
                </a:solidFill>
                <a:latin typeface="Montserrat"/>
                <a:sym typeface="Montserrat"/>
              </a:rPr>
              <a:t> </a:t>
            </a:r>
            <a:r>
              <a:rPr lang="en" dirty="0" err="1">
                <a:solidFill>
                  <a:schemeClr val="dk1"/>
                </a:solidFill>
                <a:latin typeface="Montserrat"/>
                <a:sym typeface="Montserrat"/>
              </a:rPr>
              <a:t>dia</a:t>
            </a:r>
            <a:r>
              <a:rPr lang="en" dirty="0">
                <a:solidFill>
                  <a:schemeClr val="dk1"/>
                </a:solidFill>
                <a:latin typeface="Montserrat"/>
                <a:sym typeface="Montserrat"/>
              </a:rPr>
              <a:t> </a:t>
            </a:r>
            <a:r>
              <a:rPr lang="en" dirty="0" err="1">
                <a:solidFill>
                  <a:schemeClr val="dk1"/>
                </a:solidFill>
                <a:latin typeface="Montserrat"/>
                <a:sym typeface="Montserrat"/>
              </a:rPr>
              <a:t>efetivamente</a:t>
            </a:r>
            <a:r>
              <a:rPr lang="en" dirty="0">
                <a:solidFill>
                  <a:schemeClr val="dk1"/>
                </a:solidFill>
                <a:latin typeface="Montserrat"/>
                <a:sym typeface="Montserrat"/>
              </a:rPr>
              <a:t> </a:t>
            </a:r>
            <a:r>
              <a:rPr lang="en" dirty="0" err="1">
                <a:solidFill>
                  <a:schemeClr val="dk1"/>
                </a:solidFill>
                <a:latin typeface="Montserrat"/>
                <a:sym typeface="Montserrat"/>
              </a:rPr>
              <a:t>trabalhado</a:t>
            </a:r>
            <a:r>
              <a:rPr lang="en" dirty="0">
                <a:solidFill>
                  <a:schemeClr val="dk1"/>
                </a:solidFill>
                <a:latin typeface="Montserrat"/>
                <a:sym typeface="Montserrat"/>
              </a:rPr>
              <a:t>; </a:t>
            </a:r>
            <a:endParaRPr lang="en" dirty="0">
              <a:solidFill>
                <a:schemeClr val="dk1"/>
              </a:solidFill>
              <a:latin typeface="Montserrat"/>
            </a:endParaRPr>
          </a:p>
          <a:p>
            <a:pPr lvl="0">
              <a:lnSpc>
                <a:spcPct val="150000"/>
              </a:lnSpc>
            </a:pPr>
            <a:r>
              <a:rPr lang="en" dirty="0">
                <a:solidFill>
                  <a:schemeClr val="dk1"/>
                </a:solidFill>
                <a:latin typeface="Montserrat"/>
                <a:sym typeface="Montserrat"/>
              </a:rPr>
              <a:t>● </a:t>
            </a:r>
            <a:r>
              <a:rPr lang="en" dirty="0" err="1">
                <a:solidFill>
                  <a:schemeClr val="dk1"/>
                </a:solidFill>
                <a:latin typeface="Montserrat"/>
                <a:sym typeface="Montserrat"/>
              </a:rPr>
              <a:t>Férias</a:t>
            </a:r>
            <a:r>
              <a:rPr lang="en" dirty="0">
                <a:solidFill>
                  <a:schemeClr val="dk1"/>
                </a:solidFill>
                <a:latin typeface="Montserrat"/>
                <a:sym typeface="Montserrat"/>
              </a:rPr>
              <a:t> e 13º </a:t>
            </a:r>
            <a:r>
              <a:rPr lang="en" dirty="0" err="1">
                <a:solidFill>
                  <a:schemeClr val="dk1"/>
                </a:solidFill>
                <a:latin typeface="Montserrat"/>
                <a:sym typeface="Montserrat"/>
              </a:rPr>
              <a:t>salário</a:t>
            </a:r>
            <a:r>
              <a:rPr lang="en" dirty="0">
                <a:solidFill>
                  <a:schemeClr val="dk1"/>
                </a:solidFill>
                <a:latin typeface="Montserrat"/>
                <a:sym typeface="Montserrat"/>
              </a:rPr>
              <a:t> </a:t>
            </a:r>
            <a:r>
              <a:rPr lang="en" dirty="0" err="1">
                <a:solidFill>
                  <a:schemeClr val="dk1"/>
                </a:solidFill>
                <a:latin typeface="Montserrat"/>
                <a:sym typeface="Montserrat"/>
              </a:rPr>
              <a:t>proporcionais</a:t>
            </a:r>
            <a:r>
              <a:rPr lang="en" dirty="0">
                <a:solidFill>
                  <a:schemeClr val="dk1"/>
                </a:solidFill>
                <a:latin typeface="Montserrat"/>
                <a:sym typeface="Montserrat"/>
              </a:rPr>
              <a:t> </a:t>
            </a:r>
            <a:r>
              <a:rPr lang="en" dirty="0" err="1">
                <a:solidFill>
                  <a:schemeClr val="dk1"/>
                </a:solidFill>
                <a:latin typeface="Montserrat"/>
                <a:sym typeface="Montserrat"/>
              </a:rPr>
              <a:t>ao</a:t>
            </a:r>
            <a:r>
              <a:rPr lang="en" dirty="0">
                <a:solidFill>
                  <a:schemeClr val="dk1"/>
                </a:solidFill>
                <a:latin typeface="Montserrat"/>
                <a:sym typeface="Montserrat"/>
              </a:rPr>
              <a:t> tempo </a:t>
            </a:r>
            <a:r>
              <a:rPr lang="en" dirty="0" err="1">
                <a:solidFill>
                  <a:schemeClr val="dk1"/>
                </a:solidFill>
                <a:latin typeface="Montserrat"/>
                <a:sym typeface="Montserrat"/>
              </a:rPr>
              <a:t>trabalhado</a:t>
            </a:r>
            <a:r>
              <a:rPr lang="en" dirty="0">
                <a:solidFill>
                  <a:schemeClr val="dk1"/>
                </a:solidFill>
                <a:latin typeface="Montserrat"/>
                <a:sym typeface="Montserrat"/>
              </a:rPr>
              <a:t>;</a:t>
            </a:r>
            <a:endParaRPr lang="en" dirty="0">
              <a:solidFill>
                <a:schemeClr val="dk1"/>
              </a:solidFill>
              <a:latin typeface="Montserrat"/>
            </a:endParaRPr>
          </a:p>
          <a:p>
            <a:pPr lvl="0">
              <a:lnSpc>
                <a:spcPct val="150000"/>
              </a:lnSpc>
            </a:pPr>
            <a:r>
              <a:rPr lang="en" dirty="0">
                <a:solidFill>
                  <a:schemeClr val="dk1"/>
                </a:solidFill>
                <a:latin typeface="Montserrat"/>
                <a:sym typeface="Montserrat"/>
              </a:rPr>
              <a:t>● Plano de saúde opcional com coparticipação; </a:t>
            </a:r>
            <a:r>
              <a:rPr lang="en" dirty="0" smtClean="0">
                <a:solidFill>
                  <a:schemeClr val="dk1"/>
                </a:solidFill>
                <a:latin typeface="Montserrat"/>
                <a:sym typeface="Montserrat"/>
              </a:rPr>
              <a:t>IPSEMG</a:t>
            </a:r>
          </a:p>
          <a:p>
            <a:pPr lvl="0">
              <a:lnSpc>
                <a:spcPct val="150000"/>
              </a:lnSpc>
            </a:pPr>
            <a:r>
              <a:rPr lang="en" dirty="0" smtClean="0">
                <a:solidFill>
                  <a:schemeClr val="dk1"/>
                </a:solidFill>
                <a:latin typeface="Montserrat"/>
                <a:sym typeface="Montserrat"/>
              </a:rPr>
              <a:t>● Cargo horária de 40 horas semanais com flexibilidade de entrada, saída e almoço. O horário diário deve ser cumprido preferencialmente entre 07h e 19h com dedicação exclusiva.</a:t>
            </a:r>
            <a:endParaRPr lang="en" dirty="0">
              <a:solidFill>
                <a:schemeClr val="dk1"/>
              </a:solidFill>
              <a:latin typeface="Montserrat"/>
            </a:endParaRPr>
          </a:p>
          <a:p>
            <a:pPr algn="just">
              <a:lnSpc>
                <a:spcPct val="150000"/>
              </a:lnSpc>
            </a:pPr>
            <a:r>
              <a:rPr lang="en" sz="1600" dirty="0">
                <a:solidFill>
                  <a:schemeClr val="dk1"/>
                </a:solidFill>
                <a:latin typeface="Montserrat"/>
                <a:sym typeface="Montserrat"/>
              </a:rPr>
              <a:t>                                       </a:t>
            </a:r>
            <a:r>
              <a:rPr lang="en" sz="1600" dirty="0">
                <a:solidFill>
                  <a:schemeClr val="dk1"/>
                </a:solidFill>
                <a:latin typeface="Montserrat"/>
              </a:rPr>
              <a:t> </a:t>
            </a:r>
            <a:r>
              <a:rPr lang="en" sz="1600" dirty="0">
                <a:solidFill>
                  <a:schemeClr val="dk1"/>
                </a:solidFill>
                <a:latin typeface="Montserrat"/>
                <a:sym typeface="Montserrat"/>
              </a:rPr>
              <a:t>                               </a:t>
            </a:r>
            <a:endParaRPr lang="en" sz="1600" dirty="0">
              <a:solidFill>
                <a:schemeClr val="dk1"/>
              </a:solidFill>
              <a:latin typeface="Montserrat"/>
            </a:endParaRPr>
          </a:p>
          <a:p>
            <a:pPr algn="just"/>
            <a:r>
              <a:rPr lang="en" sz="1600" b="1" dirty="0">
                <a:solidFill>
                  <a:schemeClr val="dk1"/>
                </a:solidFill>
                <a:latin typeface="Montserrat"/>
                <a:sym typeface="Montserrat"/>
              </a:rPr>
              <a:t>Formato de </a:t>
            </a:r>
            <a:r>
              <a:rPr lang="en" sz="1600" b="1" dirty="0" err="1">
                <a:solidFill>
                  <a:schemeClr val="dk1"/>
                </a:solidFill>
                <a:latin typeface="Montserrat"/>
                <a:sym typeface="Montserrat"/>
              </a:rPr>
              <a:t>contratação</a:t>
            </a:r>
            <a:r>
              <a:rPr lang="en" sz="1600" b="1" dirty="0">
                <a:solidFill>
                  <a:schemeClr val="dk1"/>
                </a:solidFill>
                <a:latin typeface="Montserrat"/>
                <a:sym typeface="Montserrat"/>
              </a:rPr>
              <a:t> </a:t>
            </a:r>
            <a:endParaRPr sz="1600" b="1" dirty="0">
              <a:solidFill>
                <a:schemeClr val="dk1"/>
              </a:solidFill>
              <a:latin typeface="Montserrat"/>
            </a:endParaRPr>
          </a:p>
          <a:p>
            <a:pPr algn="just"/>
            <a:endParaRPr lang="en" sz="1600" dirty="0">
              <a:solidFill>
                <a:schemeClr val="dk1"/>
              </a:solidFill>
              <a:latin typeface="Montserrat"/>
            </a:endParaRPr>
          </a:p>
          <a:p>
            <a:pPr lvl="0" algn="just"/>
            <a:r>
              <a:rPr lang="en" dirty="0">
                <a:solidFill>
                  <a:schemeClr val="dk1"/>
                </a:solidFill>
                <a:latin typeface="Montserrat"/>
                <a:sym typeface="Montserrat"/>
              </a:rPr>
              <a:t>Cargo </a:t>
            </a:r>
            <a:r>
              <a:rPr lang="en" dirty="0" err="1">
                <a:solidFill>
                  <a:schemeClr val="dk1"/>
                </a:solidFill>
                <a:latin typeface="Montserrat"/>
                <a:sym typeface="Montserrat"/>
              </a:rPr>
              <a:t>comissionado</a:t>
            </a:r>
            <a:r>
              <a:rPr lang="en" dirty="0">
                <a:solidFill>
                  <a:schemeClr val="dk1"/>
                </a:solidFill>
                <a:latin typeface="Montserrat"/>
                <a:sym typeface="Montserrat"/>
              </a:rPr>
              <a:t>.</a:t>
            </a:r>
            <a:endParaRPr lang="en" dirty="0">
              <a:solidFill>
                <a:schemeClr val="dk1"/>
              </a:solidFill>
              <a:latin typeface="Montserrat"/>
            </a:endParaRPr>
          </a:p>
          <a:p>
            <a:pPr algn="just"/>
            <a:endParaRPr lang="en" sz="1600" dirty="0">
              <a:solidFill>
                <a:schemeClr val="dk1"/>
              </a:solidFill>
              <a:latin typeface="Montserrat"/>
            </a:endParaRPr>
          </a:p>
          <a:p>
            <a:pPr algn="just"/>
            <a:endParaRPr lang="en" sz="1600" dirty="0">
              <a:solidFill>
                <a:schemeClr val="dk1"/>
              </a:solidFill>
              <a:latin typeface="Montserrat"/>
            </a:endParaRPr>
          </a:p>
          <a:p>
            <a:pPr algn="just"/>
            <a:r>
              <a:rPr lang="en" sz="1600" b="1" dirty="0">
                <a:solidFill>
                  <a:schemeClr val="dk1"/>
                </a:solidFill>
                <a:latin typeface="Montserrat"/>
                <a:sym typeface="Montserrat"/>
              </a:rPr>
              <a:t>Local de </a:t>
            </a:r>
            <a:r>
              <a:rPr lang="en" sz="1600" b="1" dirty="0" err="1">
                <a:solidFill>
                  <a:schemeClr val="dk1"/>
                </a:solidFill>
                <a:latin typeface="Montserrat"/>
                <a:sym typeface="Montserrat"/>
              </a:rPr>
              <a:t>trabalho</a:t>
            </a:r>
            <a:r>
              <a:rPr lang="en" sz="1600" b="1" dirty="0">
                <a:solidFill>
                  <a:schemeClr val="dk1"/>
                </a:solidFill>
                <a:latin typeface="Montserrat"/>
                <a:sym typeface="Montserrat"/>
              </a:rPr>
              <a:t> e </a:t>
            </a:r>
            <a:r>
              <a:rPr lang="en" sz="1600" b="1" dirty="0" err="1">
                <a:solidFill>
                  <a:schemeClr val="dk1"/>
                </a:solidFill>
                <a:latin typeface="Montserrat"/>
                <a:sym typeface="Montserrat"/>
              </a:rPr>
              <a:t>disponibilidade</a:t>
            </a:r>
            <a:r>
              <a:rPr lang="en" sz="1600" b="1" dirty="0">
                <a:solidFill>
                  <a:schemeClr val="dk1"/>
                </a:solidFill>
                <a:latin typeface="Montserrat"/>
                <a:sym typeface="Montserrat"/>
              </a:rPr>
              <a:t> para </a:t>
            </a:r>
            <a:r>
              <a:rPr lang="en" sz="1600" b="1" dirty="0" err="1">
                <a:solidFill>
                  <a:schemeClr val="dk1"/>
                </a:solidFill>
                <a:latin typeface="Montserrat"/>
                <a:sym typeface="Montserrat"/>
              </a:rPr>
              <a:t>viagens</a:t>
            </a:r>
            <a:r>
              <a:rPr lang="en" sz="1600" b="1" dirty="0">
                <a:solidFill>
                  <a:schemeClr val="dk1"/>
                </a:solidFill>
                <a:latin typeface="Montserrat"/>
                <a:sym typeface="Montserrat"/>
              </a:rPr>
              <a:t> </a:t>
            </a:r>
            <a:endParaRPr sz="1600" b="1" dirty="0">
              <a:solidFill>
                <a:schemeClr val="dk1"/>
              </a:solidFill>
              <a:latin typeface="Montserrat"/>
            </a:endParaRPr>
          </a:p>
          <a:p>
            <a:pPr algn="just"/>
            <a:endParaRPr lang="en" sz="1600" dirty="0">
              <a:solidFill>
                <a:schemeClr val="dk1"/>
              </a:solidFill>
              <a:latin typeface="Montserrat"/>
            </a:endParaRPr>
          </a:p>
          <a:p>
            <a:pPr algn="just"/>
            <a:r>
              <a:rPr lang="en" dirty="0" smtClean="0">
                <a:solidFill>
                  <a:schemeClr val="dk1"/>
                </a:solidFill>
                <a:latin typeface="Montserrat"/>
                <a:sym typeface="Montserrat"/>
              </a:rPr>
              <a:t>Formato de trabalho híbrido: teletrabalho e presencial.</a:t>
            </a:r>
          </a:p>
          <a:p>
            <a:pPr algn="just"/>
            <a:r>
              <a:rPr lang="en" dirty="0" smtClean="0">
                <a:solidFill>
                  <a:schemeClr val="dk1"/>
                </a:solidFill>
                <a:latin typeface="Montserrat"/>
                <a:sym typeface="Montserrat"/>
              </a:rPr>
              <a:t>Presencial: Rodovia </a:t>
            </a:r>
            <a:r>
              <a:rPr lang="en" dirty="0">
                <a:solidFill>
                  <a:schemeClr val="dk1"/>
                </a:solidFill>
                <a:latin typeface="Montserrat"/>
                <a:sym typeface="Montserrat"/>
              </a:rPr>
              <a:t>Papa João Paulo II, 4.000, Edifício Gerais, 8° andar, Bairro: Serra Verde - Cep: 31630-901 | Belo Horizonte </a:t>
            </a:r>
            <a:r>
              <a:rPr lang="en" dirty="0">
                <a:solidFill>
                  <a:schemeClr val="dk1"/>
                </a:solidFill>
                <a:latin typeface="Montserrat"/>
                <a:sym typeface="Montserrat"/>
                <a:hlinkClick r:id="rId4">
                  <a:extLst>
                    <a:ext uri="{A12FA001-AC4F-418D-AE19-62706E023703}">
                      <ahyp:hlinkClr xmlns="" xmlns:ahyp="http://schemas.microsoft.com/office/drawing/2018/hyperlinkcolor" val="tx"/>
                    </a:ext>
                  </a:extLst>
                </a:hlinkClick>
              </a:rPr>
              <a:t>–</a:t>
            </a:r>
            <a:r>
              <a:rPr lang="en" dirty="0">
                <a:solidFill>
                  <a:schemeClr val="dk1"/>
                </a:solidFill>
                <a:latin typeface="Montserrat"/>
                <a:sym typeface="Montserrat"/>
              </a:rPr>
              <a:t> </a:t>
            </a:r>
            <a:r>
              <a:rPr lang="en" dirty="0" smtClean="0">
                <a:solidFill>
                  <a:schemeClr val="dk1"/>
                </a:solidFill>
                <a:latin typeface="Montserrat"/>
                <a:sym typeface="Montserrat"/>
              </a:rPr>
              <a:t>MG</a:t>
            </a:r>
            <a:endParaRPr lang="pt-BR" dirty="0">
              <a:solidFill>
                <a:schemeClr val="dk1"/>
              </a:solidFill>
              <a:latin typeface="Montserrat"/>
            </a:endParaRPr>
          </a:p>
          <a:p>
            <a:pPr algn="just"/>
            <a:endParaRPr lang="en" sz="1600" dirty="0">
              <a:solidFill>
                <a:schemeClr val="dk1"/>
              </a:solidFill>
              <a:latin typeface="Montserrat"/>
            </a:endParaRPr>
          </a:p>
          <a:p>
            <a:pPr algn="just"/>
            <a:endParaRPr lang="en" sz="1600" dirty="0">
              <a:solidFill>
                <a:schemeClr val="dk1"/>
              </a:solidFill>
              <a:latin typeface="Montserrat"/>
            </a:endParaRPr>
          </a:p>
          <a:p>
            <a:pPr algn="ctr"/>
            <a:r>
              <a:rPr lang="en" sz="1600" dirty="0">
                <a:solidFill>
                  <a:schemeClr val="dk1"/>
                </a:solidFill>
                <a:latin typeface="Montserrat"/>
                <a:sym typeface="Montserrat"/>
                <a:hlinkClick r:id="rId4">
                  <a:extLst>
                    <a:ext uri="{A12FA001-AC4F-418D-AE19-62706E023703}">
                      <ahyp:hlinkClr xmlns="" xmlns:ahyp="http://schemas.microsoft.com/office/drawing/2018/hyperlinkcolor" val="tx"/>
                    </a:ext>
                  </a:extLst>
                </a:hlinkClick>
              </a:rPr>
              <a:t>Clique aqui para se inscrever </a:t>
            </a:r>
            <a:endParaRPr sz="1600" dirty="0">
              <a:solidFill>
                <a:schemeClr val="dk1"/>
              </a:solidFill>
              <a:latin typeface="Montserrat"/>
            </a:endParaRPr>
          </a:p>
          <a:p>
            <a:pPr marL="0" lvl="0" indent="0" algn="just">
              <a:lnSpc>
                <a:spcPct val="114999"/>
              </a:lnSpc>
              <a:spcBef>
                <a:spcPts val="1000"/>
              </a:spcBef>
              <a:spcAft>
                <a:spcPts val="0"/>
              </a:spcAft>
              <a:buNone/>
            </a:pPr>
            <a:endParaRPr lang="en" sz="1200" dirty="0">
              <a:solidFill>
                <a:schemeClr val="dk1"/>
              </a:solidFill>
              <a:latin typeface="Montserrat"/>
            </a:endParaRPr>
          </a:p>
          <a:p>
            <a:pPr marL="0" lvl="0" indent="0" algn="just" rtl="0">
              <a:lnSpc>
                <a:spcPct val="115000"/>
              </a:lnSpc>
              <a:spcBef>
                <a:spcPts val="1000"/>
              </a:spcBef>
              <a:spcAft>
                <a:spcPts val="0"/>
              </a:spcAft>
              <a:buNone/>
            </a:pPr>
            <a:endParaRPr b="1" dirty="0">
              <a:solidFill>
                <a:schemeClr val="dk1"/>
              </a:solidFill>
              <a:latin typeface="Montserrat"/>
              <a:ea typeface="Montserrat"/>
              <a:cs typeface="Montserrat"/>
            </a:endParaRPr>
          </a:p>
          <a:p>
            <a:pPr marL="152400" lvl="0" indent="0" algn="just" rtl="0">
              <a:lnSpc>
                <a:spcPct val="115000"/>
              </a:lnSpc>
              <a:spcBef>
                <a:spcPts val="1000"/>
              </a:spcBef>
              <a:spcAft>
                <a:spcPts val="0"/>
              </a:spcAft>
              <a:buNone/>
            </a:pPr>
            <a:endParaRPr sz="1150" dirty="0">
              <a:solidFill>
                <a:schemeClr val="dk1"/>
              </a:solidFill>
              <a:latin typeface="Montserrat"/>
              <a:ea typeface="Montserrat"/>
              <a:cs typeface="Montserrat"/>
            </a:endParaRPr>
          </a:p>
          <a:p>
            <a:pPr marL="0" lvl="0" indent="0" algn="just" rtl="0">
              <a:lnSpc>
                <a:spcPct val="115000"/>
              </a:lnSpc>
              <a:spcBef>
                <a:spcPts val="300"/>
              </a:spcBef>
              <a:spcAft>
                <a:spcPts val="0"/>
              </a:spcAft>
              <a:buNone/>
            </a:pPr>
            <a:endParaRPr sz="1200" dirty="0">
              <a:solidFill>
                <a:schemeClr val="dk1"/>
              </a:solidFill>
              <a:latin typeface="Montserrat"/>
              <a:ea typeface="Montserrat"/>
              <a:cs typeface="Montserrat"/>
            </a:endParaRPr>
          </a:p>
          <a:p>
            <a:pPr marL="0" lvl="0" indent="0" algn="l" rtl="0">
              <a:lnSpc>
                <a:spcPct val="115000"/>
              </a:lnSpc>
              <a:spcBef>
                <a:spcPts val="300"/>
              </a:spcBef>
              <a:spcAft>
                <a:spcPts val="0"/>
              </a:spcAft>
              <a:buClr>
                <a:schemeClr val="dk1"/>
              </a:buClr>
              <a:buSzPts val="400"/>
              <a:buFont typeface="Arial"/>
              <a:buNone/>
            </a:pPr>
            <a:endParaRPr sz="1200" b="1" dirty="0">
              <a:solidFill>
                <a:schemeClr val="accent5"/>
              </a:solidFill>
              <a:latin typeface="Montserrat"/>
              <a:ea typeface="Montserrat"/>
              <a:cs typeface="Montserrat"/>
            </a:endParaRPr>
          </a:p>
          <a:p>
            <a:pPr marL="0" lvl="0" indent="0" algn="l" rtl="0">
              <a:lnSpc>
                <a:spcPct val="115000"/>
              </a:lnSpc>
              <a:spcBef>
                <a:spcPts val="300"/>
              </a:spcBef>
              <a:spcAft>
                <a:spcPts val="0"/>
              </a:spcAft>
              <a:buNone/>
            </a:pPr>
            <a:endParaRPr sz="1200" dirty="0">
              <a:latin typeface="Montserrat"/>
              <a:ea typeface="Montserrat"/>
              <a:cs typeface="Montserrat"/>
            </a:endParaRPr>
          </a:p>
          <a:p>
            <a:pPr marL="0" lvl="0" indent="0" algn="just" rtl="0">
              <a:lnSpc>
                <a:spcPct val="115000"/>
              </a:lnSpc>
              <a:spcBef>
                <a:spcPts val="0"/>
              </a:spcBef>
              <a:spcAft>
                <a:spcPts val="0"/>
              </a:spcAft>
              <a:buNone/>
            </a:pPr>
            <a:endParaRPr sz="1200" dirty="0">
              <a:latin typeface="Montserrat"/>
              <a:ea typeface="Montserrat"/>
              <a:cs typeface="Montserrat"/>
            </a:endParaRPr>
          </a:p>
          <a:p>
            <a:pPr marL="0" lvl="0" indent="0" algn="just" rtl="0">
              <a:spcBef>
                <a:spcPts val="200"/>
              </a:spcBef>
              <a:spcAft>
                <a:spcPts val="0"/>
              </a:spcAft>
              <a:buClr>
                <a:schemeClr val="dk1"/>
              </a:buClr>
              <a:buSzPts val="400"/>
              <a:buFont typeface="Arial"/>
              <a:buNone/>
            </a:pPr>
            <a:endParaRPr sz="1200" dirty="0">
              <a:solidFill>
                <a:schemeClr val="dk1"/>
              </a:solidFill>
              <a:latin typeface="Montserrat"/>
              <a:ea typeface="Montserrat"/>
              <a:cs typeface="Montserrat"/>
            </a:endParaRPr>
          </a:p>
          <a:p>
            <a:pPr marL="0" lvl="0" indent="0" algn="l" rtl="0">
              <a:spcBef>
                <a:spcPts val="300"/>
              </a:spcBef>
              <a:spcAft>
                <a:spcPts val="0"/>
              </a:spcAft>
              <a:buNone/>
            </a:pPr>
            <a:endParaRPr sz="400" dirty="0"/>
          </a:p>
          <a:p>
            <a:pPr marL="0" lvl="0" indent="0" algn="l" rtl="0">
              <a:spcBef>
                <a:spcPts val="0"/>
              </a:spcBef>
              <a:spcAft>
                <a:spcPts val="0"/>
              </a:spcAft>
              <a:buNone/>
            </a:pPr>
            <a:endParaRPr sz="400" dirty="0"/>
          </a:p>
        </p:txBody>
      </p:sp>
      <p:sp>
        <p:nvSpPr>
          <p:cNvPr id="138" name="Google Shape;138;p22"/>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11</a:t>
            </a:fld>
            <a:endParaRPr/>
          </a:p>
        </p:txBody>
      </p:sp>
    </p:spTree>
    <p:extLst>
      <p:ext uri="{BB962C8B-B14F-4D97-AF65-F5344CB8AC3E}">
        <p14:creationId xmlns:p14="http://schemas.microsoft.com/office/powerpoint/2010/main" val="156279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26134"/>
            <a:ext cx="7772401" cy="10142303"/>
          </a:xfrm>
          <a:prstGeom prst="rect">
            <a:avLst/>
          </a:prstGeom>
          <a:noFill/>
          <a:ln>
            <a:noFill/>
          </a:ln>
        </p:spPr>
      </p:pic>
      <p:sp>
        <p:nvSpPr>
          <p:cNvPr id="63" name="Google Shape;63;p14"/>
          <p:cNvSpPr txBox="1"/>
          <p:nvPr/>
        </p:nvSpPr>
        <p:spPr>
          <a:xfrm>
            <a:off x="583085" y="830751"/>
            <a:ext cx="6611620" cy="8061239"/>
          </a:xfrm>
          <a:prstGeom prst="rect">
            <a:avLst/>
          </a:prstGeom>
          <a:noFill/>
          <a:ln>
            <a:noFill/>
          </a:ln>
        </p:spPr>
        <p:txBody>
          <a:bodyPr spcFirstLastPara="1" wrap="square" lIns="29225" tIns="29225" rIns="29225" bIns="29225" anchor="t" anchorCtr="0">
            <a:noAutofit/>
          </a:bodyPr>
          <a:lstStyle/>
          <a:p>
            <a:pPr algn="ctr">
              <a:lnSpc>
                <a:spcPct val="115000"/>
              </a:lnSpc>
              <a:buClr>
                <a:schemeClr val="dk1"/>
              </a:buClr>
              <a:buSzPts val="1100"/>
            </a:pPr>
            <a:endParaRPr lang="pt-BR" sz="1600" b="1" dirty="0">
              <a:solidFill>
                <a:schemeClr val="dk1"/>
              </a:solidFill>
              <a:latin typeface="Montserrat"/>
              <a:ea typeface="Montserrat"/>
              <a:cs typeface="Montserrat"/>
              <a:sym typeface="Montserrat"/>
            </a:endParaRPr>
          </a:p>
          <a:p>
            <a:pPr algn="ctr">
              <a:lnSpc>
                <a:spcPct val="115000"/>
              </a:lnSpc>
              <a:buClr>
                <a:schemeClr val="dk1"/>
              </a:buClr>
              <a:buSzPts val="1100"/>
            </a:pPr>
            <a:r>
              <a:rPr lang="pt-BR" sz="1600" b="1" dirty="0">
                <a:solidFill>
                  <a:schemeClr val="dk1"/>
                </a:solidFill>
                <a:latin typeface="Montserrat"/>
                <a:ea typeface="Montserrat"/>
                <a:cs typeface="Montserrat"/>
                <a:sym typeface="Montserrat"/>
              </a:rPr>
              <a:t>Controlador (a) Seccional do Instituto de Desenvolvimento do Norte e Nordeste de Minas Gerais (IDENE)</a:t>
            </a:r>
            <a:endParaRPr lang="pt-BR" sz="1200" dirty="0">
              <a:solidFill>
                <a:schemeClr val="dk1"/>
              </a:solidFill>
              <a:latin typeface="Montserrat"/>
              <a:ea typeface="Montserrat"/>
              <a:cs typeface="Montserrat"/>
              <a:sym typeface="Montserrat"/>
            </a:endParaRPr>
          </a:p>
          <a:p>
            <a:pPr algn="ctr">
              <a:lnSpc>
                <a:spcPct val="114999"/>
              </a:lnSpc>
              <a:buSzPts val="1100"/>
            </a:pPr>
            <a:endParaRPr lang="pt-BR" sz="1600" b="1" dirty="0">
              <a:solidFill>
                <a:schemeClr val="dk1"/>
              </a:solidFill>
              <a:latin typeface="Montserrat"/>
              <a:ea typeface="Montserrat"/>
              <a:cs typeface="Montserrat"/>
              <a:sym typeface="Montserrat"/>
            </a:endParaRPr>
          </a:p>
          <a:p>
            <a:pPr lvl="0" algn="ctr">
              <a:lnSpc>
                <a:spcPct val="115000"/>
              </a:lnSpc>
              <a:buClr>
                <a:schemeClr val="dk1"/>
              </a:buClr>
              <a:buSzPts val="1100"/>
            </a:pPr>
            <a:r>
              <a:rPr lang="pt-BR" sz="1200" dirty="0">
                <a:solidFill>
                  <a:schemeClr val="dk1"/>
                </a:solidFill>
                <a:latin typeface="Montserrat"/>
                <a:ea typeface="Montserrat"/>
                <a:cs typeface="Montserrat"/>
                <a:sym typeface="Montserrat"/>
              </a:rPr>
              <a:t>O Governo de Minas Gerais selecionará o profissional para atuar como Controlador(a) Seccional.</a:t>
            </a:r>
            <a:endParaRPr lang="pt-BR" sz="1200" dirty="0">
              <a:solidFill>
                <a:schemeClr val="dk1"/>
              </a:solidFill>
              <a:latin typeface="Montserrat"/>
              <a:ea typeface="Montserrat"/>
              <a:cs typeface="Montserrat"/>
            </a:endParaRPr>
          </a:p>
          <a:p>
            <a:pPr algn="ctr">
              <a:lnSpc>
                <a:spcPct val="114999"/>
              </a:lnSpc>
              <a:buSzPts val="1100"/>
            </a:pPr>
            <a:endParaRPr lang="pt-BR" sz="1200" dirty="0">
              <a:solidFill>
                <a:schemeClr val="dk1"/>
              </a:solidFill>
              <a:latin typeface="Montserrat"/>
              <a:ea typeface="Montserrat"/>
              <a:cs typeface="Montserrat"/>
            </a:endParaRPr>
          </a:p>
          <a:p>
            <a:pPr algn="ctr">
              <a:lnSpc>
                <a:spcPct val="115000"/>
              </a:lnSpc>
              <a:buClr>
                <a:schemeClr val="dk1"/>
              </a:buClr>
              <a:buSzPts val="1100"/>
            </a:pPr>
            <a:r>
              <a:rPr lang="pt-BR" sz="1200" dirty="0">
                <a:solidFill>
                  <a:schemeClr val="dk1"/>
                </a:solidFill>
                <a:latin typeface="Montserrat"/>
                <a:ea typeface="Montserrat"/>
                <a:cs typeface="Montserrat"/>
                <a:sym typeface="Montserrat"/>
              </a:rPr>
              <a:t>O profissional selecionado responde tecnicamente a Controladoria Geral do Estado e Administrativamente ao </a:t>
            </a:r>
            <a:r>
              <a:rPr lang="pt-BR" sz="1200" dirty="0">
                <a:solidFill>
                  <a:schemeClr val="dk1"/>
                </a:solidFill>
                <a:latin typeface="Montserrat"/>
                <a:sym typeface="Montserrat"/>
              </a:rPr>
              <a:t>Instituto de Desenvolvimento do Norte e Nordeste de Minas Gerais.</a:t>
            </a:r>
            <a:endParaRPr lang="pt-BR" sz="1200" dirty="0">
              <a:solidFill>
                <a:schemeClr val="dk1"/>
              </a:solidFill>
              <a:latin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ctr">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endParaRPr lang="pt-BR" sz="1200" b="1" dirty="0">
              <a:solidFill>
                <a:schemeClr val="dk1"/>
              </a:solidFill>
              <a:latin typeface="Montserrat"/>
              <a:ea typeface="Montserrat"/>
              <a:cs typeface="Montserrat"/>
              <a:sym typeface="Montserrat"/>
            </a:endParaRPr>
          </a:p>
          <a:p>
            <a:pPr lvl="0" algn="just">
              <a:lnSpc>
                <a:spcPct val="150000"/>
              </a:lnSpc>
              <a:spcBef>
                <a:spcPts val="1000"/>
              </a:spcBef>
              <a:buClr>
                <a:schemeClr val="dk1"/>
              </a:buClr>
              <a:buSzPts val="1100"/>
            </a:pPr>
            <a:r>
              <a:rPr lang="pt-BR" sz="1000" b="1" dirty="0">
                <a:solidFill>
                  <a:schemeClr val="dk1"/>
                </a:solidFill>
                <a:latin typeface="Montserrat"/>
                <a:ea typeface="Montserrat"/>
                <a:cs typeface="Montserrat"/>
                <a:sym typeface="Montserrat"/>
              </a:rPr>
              <a:t>Legenda do Organograma Simplificado</a:t>
            </a:r>
            <a:endParaRPr lang="pt-BR" sz="1000" b="1" dirty="0">
              <a:solidFill>
                <a:schemeClr val="dk1"/>
              </a:solidFill>
              <a:latin typeface="Montserrat"/>
              <a:ea typeface="Montserrat"/>
              <a:cs typeface="Montserrat"/>
            </a:endParaRPr>
          </a:p>
          <a:p>
            <a:pPr lvl="0" algn="just">
              <a:lnSpc>
                <a:spcPct val="150000"/>
              </a:lnSpc>
              <a:buClr>
                <a:schemeClr val="dk1"/>
              </a:buClr>
              <a:buSzPts val="1100"/>
            </a:pPr>
            <a:r>
              <a:rPr lang="pt-BR" sz="1000" dirty="0">
                <a:solidFill>
                  <a:schemeClr val="dk1"/>
                </a:solidFill>
                <a:latin typeface="Montserrat"/>
                <a:ea typeface="Montserrat"/>
                <a:cs typeface="Montserrat"/>
                <a:sym typeface="Montserrat"/>
              </a:rPr>
              <a:t>Box </a:t>
            </a:r>
            <a:r>
              <a:rPr lang="pt-BR" sz="1000" dirty="0" err="1">
                <a:solidFill>
                  <a:schemeClr val="dk1"/>
                </a:solidFill>
                <a:latin typeface="Montserrat"/>
                <a:ea typeface="Montserrat"/>
                <a:cs typeface="Montserrat"/>
                <a:sym typeface="Montserrat"/>
              </a:rPr>
              <a:t>marron</a:t>
            </a:r>
            <a:r>
              <a:rPr lang="pt-BR" sz="1000" dirty="0">
                <a:solidFill>
                  <a:schemeClr val="dk1"/>
                </a:solidFill>
                <a:latin typeface="Montserrat"/>
                <a:ea typeface="Montserrat"/>
                <a:cs typeface="Montserrat"/>
                <a:sym typeface="Montserrat"/>
              </a:rPr>
              <a:t>: órgão gestor do cargo.</a:t>
            </a:r>
            <a:endParaRPr lang="pt-BR" sz="1000" dirty="0">
              <a:solidFill>
                <a:schemeClr val="dk1"/>
              </a:solidFill>
              <a:latin typeface="Montserrat"/>
              <a:ea typeface="Montserrat"/>
              <a:cs typeface="Montserrat"/>
            </a:endParaRPr>
          </a:p>
          <a:p>
            <a:pPr lvl="0" algn="just">
              <a:lnSpc>
                <a:spcPct val="150000"/>
              </a:lnSpc>
              <a:buClr>
                <a:schemeClr val="dk1"/>
              </a:buClr>
              <a:buSzPts val="1100"/>
            </a:pPr>
            <a:r>
              <a:rPr lang="pt-BR" sz="1000" dirty="0">
                <a:solidFill>
                  <a:schemeClr val="dk1"/>
                </a:solidFill>
                <a:latin typeface="Montserrat"/>
                <a:ea typeface="Montserrat"/>
                <a:cs typeface="Montserrat"/>
                <a:sym typeface="Montserrat"/>
              </a:rPr>
              <a:t>Box verde: órgão de responsabilidade do cargo.</a:t>
            </a:r>
            <a:endParaRPr lang="pt-BR" sz="1000" dirty="0">
              <a:solidFill>
                <a:schemeClr val="dk1"/>
              </a:solidFill>
              <a:latin typeface="Montserrat"/>
              <a:ea typeface="Montserrat"/>
              <a:cs typeface="Montserrat"/>
            </a:endParaRPr>
          </a:p>
          <a:p>
            <a:pPr lvl="0" algn="ctr">
              <a:lnSpc>
                <a:spcPct val="115000"/>
              </a:lnSpc>
              <a:buClr>
                <a:schemeClr val="dk1"/>
              </a:buClr>
              <a:buSzPts val="1100"/>
            </a:pPr>
            <a:endParaRPr lang="pt-BR" sz="1200" b="1" dirty="0">
              <a:solidFill>
                <a:srgbClr val="FF0000"/>
              </a:solidFill>
              <a:latin typeface="Montserrat"/>
              <a:ea typeface="Montserrat"/>
              <a:cs typeface="Montserrat"/>
              <a:sym typeface="Montserrat"/>
            </a:endParaRPr>
          </a:p>
          <a:p>
            <a:pPr marL="152400" algn="just">
              <a:lnSpc>
                <a:spcPct val="115000"/>
              </a:lnSpc>
              <a:spcBef>
                <a:spcPts val="1000"/>
              </a:spcBef>
              <a:buClr>
                <a:schemeClr val="dk1"/>
              </a:buClr>
              <a:buSzPts val="1200"/>
            </a:pPr>
            <a:r>
              <a:rPr lang="pt-BR" sz="1200" b="1" dirty="0">
                <a:solidFill>
                  <a:srgbClr val="FF0000"/>
                </a:solidFill>
                <a:latin typeface="Montserrat"/>
                <a:ea typeface="Montserrat"/>
                <a:cs typeface="Montserrat"/>
                <a:sym typeface="Montserrat"/>
              </a:rPr>
              <a:t>         </a:t>
            </a:r>
            <a:endParaRPr sz="1200" dirty="0">
              <a:latin typeface="Montserrat"/>
              <a:ea typeface="Montserrat"/>
              <a:cs typeface="Montserrat"/>
              <a:sym typeface="Montserrat"/>
            </a:endParaRPr>
          </a:p>
        </p:txBody>
      </p:sp>
      <p:sp>
        <p:nvSpPr>
          <p:cNvPr id="64" name="Google Shape;64;p14"/>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
        <p:nvSpPr>
          <p:cNvPr id="5" name="Google Shape;70;p15"/>
          <p:cNvSpPr/>
          <p:nvPr/>
        </p:nvSpPr>
        <p:spPr>
          <a:xfrm>
            <a:off x="2655000" y="3557086"/>
            <a:ext cx="2689160" cy="988560"/>
          </a:xfrm>
          <a:prstGeom prst="roundRect">
            <a:avLst>
              <a:gd name="adj" fmla="val 50000"/>
            </a:avLst>
          </a:prstGeom>
          <a:solidFill>
            <a:schemeClr val="accent1">
              <a:lumMod val="50000"/>
            </a:schemeClr>
          </a:solidFill>
          <a:ln>
            <a:solidFill>
              <a:schemeClr val="accent1">
                <a:lumMod val="50000"/>
              </a:schemeClr>
            </a:solidFill>
          </a:ln>
        </p:spPr>
        <p:txBody>
          <a:bodyPr spcFirstLastPara="1" wrap="square" lIns="114375" tIns="114375" rIns="114375" bIns="1143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pt-BR" sz="1800" b="1" spc="150">
                <a:solidFill>
                  <a:schemeClr val="tx1"/>
                </a:solidFill>
                <a:latin typeface="Roboto"/>
                <a:ea typeface="Roboto"/>
                <a:cs typeface="Roboto"/>
                <a:sym typeface="Roboto"/>
              </a:rPr>
              <a:t>Diretor-Geral</a:t>
            </a:r>
            <a:endParaRPr sz="1800" b="1" spc="150">
              <a:solidFill>
                <a:schemeClr val="tx1"/>
              </a:solidFill>
              <a:latin typeface="Roboto"/>
              <a:ea typeface="Roboto"/>
              <a:cs typeface="Roboto"/>
              <a:sym typeface="Roboto"/>
            </a:endParaRPr>
          </a:p>
        </p:txBody>
      </p:sp>
      <p:sp>
        <p:nvSpPr>
          <p:cNvPr id="6" name="Google Shape;70;p15"/>
          <p:cNvSpPr/>
          <p:nvPr/>
        </p:nvSpPr>
        <p:spPr>
          <a:xfrm>
            <a:off x="2655000" y="4912191"/>
            <a:ext cx="2689160" cy="1041214"/>
          </a:xfrm>
          <a:prstGeom prst="roundRect">
            <a:avLst>
              <a:gd name="adj" fmla="val 50000"/>
            </a:avLst>
          </a:prstGeom>
          <a:solidFill>
            <a:srgbClr val="287828"/>
          </a:solidFill>
          <a:ln>
            <a:solidFill>
              <a:schemeClr val="accent1">
                <a:lumMod val="50000"/>
              </a:schemeClr>
            </a:solidFill>
          </a:ln>
        </p:spPr>
        <p:txBody>
          <a:bodyPr spcFirstLastPara="1" wrap="square" lIns="114375" tIns="114375" rIns="114375" bIns="1143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pt-BR" sz="1800" b="1" spc="150">
                <a:solidFill>
                  <a:schemeClr val="tx1"/>
                </a:solidFill>
                <a:latin typeface="Roboto"/>
                <a:ea typeface="Roboto"/>
                <a:cs typeface="Roboto"/>
                <a:sym typeface="Roboto"/>
              </a:rPr>
              <a:t>Controlador Seccional</a:t>
            </a:r>
            <a:endParaRPr sz="1800" b="1" spc="150">
              <a:solidFill>
                <a:schemeClr val="tx1"/>
              </a:solidFill>
              <a:latin typeface="Roboto"/>
              <a:ea typeface="Roboto"/>
              <a:cs typeface="Roboto"/>
              <a:sym typeface="Roboto"/>
            </a:endParaRPr>
          </a:p>
        </p:txBody>
      </p:sp>
      <p:cxnSp>
        <p:nvCxnSpPr>
          <p:cNvPr id="3" name="Conector reto 2"/>
          <p:cNvCxnSpPr>
            <a:endCxn id="6" idx="0"/>
          </p:cNvCxnSpPr>
          <p:nvPr/>
        </p:nvCxnSpPr>
        <p:spPr>
          <a:xfrm>
            <a:off x="3997234" y="4531005"/>
            <a:ext cx="2346" cy="381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556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70" name="Google Shape;70;p15"/>
          <p:cNvSpPr txBox="1"/>
          <p:nvPr/>
        </p:nvSpPr>
        <p:spPr>
          <a:xfrm>
            <a:off x="508502" y="908854"/>
            <a:ext cx="6755400" cy="8372469"/>
          </a:xfrm>
          <a:prstGeom prst="rect">
            <a:avLst/>
          </a:prstGeom>
          <a:noFill/>
          <a:ln>
            <a:noFill/>
          </a:ln>
        </p:spPr>
        <p:txBody>
          <a:bodyPr spcFirstLastPara="1" wrap="square" lIns="29225" tIns="29225" rIns="29225" bIns="29225" anchor="t" anchorCtr="0">
            <a:noAutofit/>
          </a:bodyPr>
          <a:lstStyle/>
          <a:p>
            <a:pPr algn="just">
              <a:lnSpc>
                <a:spcPct val="115000"/>
              </a:lnSpc>
              <a:buClr>
                <a:schemeClr val="dk1"/>
              </a:buClr>
              <a:buSzPts val="1100"/>
            </a:pPr>
            <a:r>
              <a:rPr lang="pt-BR" sz="1800" b="1" dirty="0">
                <a:solidFill>
                  <a:schemeClr val="tx1"/>
                </a:solidFill>
                <a:latin typeface="Montserrat"/>
                <a:sym typeface="Montserrat"/>
              </a:rPr>
              <a:t>Escopo de atuação</a:t>
            </a:r>
          </a:p>
          <a:p>
            <a:pPr algn="just">
              <a:lnSpc>
                <a:spcPct val="115000"/>
              </a:lnSpc>
              <a:buClr>
                <a:schemeClr val="dk1"/>
              </a:buClr>
              <a:buSzPts val="1100"/>
            </a:pPr>
            <a:endParaRPr lang="pt-BR" sz="1300" b="1" dirty="0">
              <a:solidFill>
                <a:srgbClr val="1C968C"/>
              </a:solidFill>
              <a:latin typeface="Montserrat"/>
              <a:sym typeface="Montserrat"/>
            </a:endParaRPr>
          </a:p>
          <a:p>
            <a:pPr algn="just"/>
            <a:r>
              <a:rPr lang="pt-BR" sz="1600" b="1" dirty="0">
                <a:solidFill>
                  <a:srgbClr val="1C968C"/>
                </a:solidFill>
                <a:latin typeface="Montserrat"/>
                <a:sym typeface="Montserrat"/>
              </a:rPr>
              <a:t>Atribuições da posição (Decreto nº 47.834 de 03/01/2020 que estabelece o regulamento do Instituto de Desenvolvimento do Norte e Nordeste de Minas Gerais).</a:t>
            </a:r>
            <a:endParaRPr lang="pt-BR" sz="1600" b="1" dirty="0">
              <a:solidFill>
                <a:srgbClr val="1C968C"/>
              </a:solidFill>
              <a:latin typeface="Montserrat"/>
            </a:endParaRPr>
          </a:p>
          <a:p>
            <a:pPr>
              <a:lnSpc>
                <a:spcPct val="114999"/>
              </a:lnSpc>
              <a:buSzPts val="400"/>
            </a:pPr>
            <a:endParaRPr lang="pt-BR" sz="1300" b="1" dirty="0">
              <a:solidFill>
                <a:srgbClr val="1C968C"/>
              </a:solidFill>
              <a:latin typeface="Montserrat"/>
              <a:ea typeface="Montserrat"/>
              <a:cs typeface="Montserrat"/>
            </a:endParaRPr>
          </a:p>
          <a:p>
            <a:pPr algn="just">
              <a:lnSpc>
                <a:spcPct val="150000"/>
              </a:lnSpc>
            </a:pPr>
            <a:r>
              <a:rPr lang="en" dirty="0">
                <a:latin typeface="Montserrat" panose="020B0604020202020204" charset="0"/>
                <a:cs typeface="Times New Roman"/>
              </a:rPr>
              <a:t>Art. 14 – A Controladoria Seccional, unidade de execução da Controladoria-Geral do Estado – CGE, à qual se subordina tecnicamente, tem como competências promover, no âmbito do Idene, as atividades relativas à defesa do patrimônio público, ao controle interno, à auditoria, à correição administrativa, ao incremento da transparência, do acesso à informação e ao fortalecimento da integridade e da democracia participativa, com atribuições de: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I – exercer em caráter permanente, as funções estabelecidas no caput, mediante diretrizes, parâmetros, normas e técnicas estabelecidos pela CGE;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II – elaborar e executar o planejamento anual de suas atividades;</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III – fornecer subsídios para o aperfeiçoamento de normas e procedimentos que visem garantir a efetividade do controle interno;</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IV – consolidar dados, subsidiar o acesso, produzir e prestar todas as informações solicitadas pela CGE;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V – apurar denúncias, de acordo com suas competências institucionais, capacidade técnica operacional e avaliação de riscos, podendo ser incluídas no planejamento anual de atividades;</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VI – notificar o Idene e a CGE, sob pena de responsabilidade solidária, sobre irregularidade ou ilegalidade de que tomar conhecimento e cuja providência não foi adotada no âmbito do Idene</a:t>
            </a:r>
            <a:r>
              <a:rPr lang="en" dirty="0" smtClean="0">
                <a:latin typeface="Montserrat" panose="020B0604020202020204" charset="0"/>
                <a:cs typeface="Times New Roman"/>
              </a:rPr>
              <a:t>;</a:t>
            </a:r>
            <a:endParaRPr lang="en" dirty="0">
              <a:solidFill>
                <a:schemeClr val="tx1"/>
              </a:solidFill>
              <a:latin typeface="Montserrat"/>
            </a:endParaRPr>
          </a:p>
          <a:p>
            <a:pPr algn="just">
              <a:lnSpc>
                <a:spcPct val="114999"/>
              </a:lnSpc>
              <a:buSzPts val="400"/>
            </a:pPr>
            <a:endParaRPr lang="en" sz="1200" dirty="0">
              <a:solidFill>
                <a:schemeClr val="tx1"/>
              </a:solidFill>
              <a:latin typeface="Montserrat"/>
              <a:ea typeface="Montserrat"/>
              <a:cs typeface="Montserrat"/>
            </a:endParaRPr>
          </a:p>
          <a:p>
            <a:pPr marL="0" lvl="0" indent="0" algn="l" rtl="0">
              <a:spcBef>
                <a:spcPts val="300"/>
              </a:spcBef>
              <a:spcAft>
                <a:spcPts val="0"/>
              </a:spcAft>
              <a:buNone/>
            </a:pPr>
            <a:endParaRPr sz="400" dirty="0"/>
          </a:p>
          <a:p>
            <a:pPr marL="0" lvl="0" indent="0" algn="l" rtl="0">
              <a:spcBef>
                <a:spcPts val="0"/>
              </a:spcBef>
              <a:spcAft>
                <a:spcPts val="0"/>
              </a:spcAft>
              <a:buNone/>
            </a:pPr>
            <a:endParaRPr sz="400" dirty="0"/>
          </a:p>
        </p:txBody>
      </p:sp>
      <p:sp>
        <p:nvSpPr>
          <p:cNvPr id="71" name="Google Shape;71;p15"/>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70" name="Google Shape;70;p15"/>
          <p:cNvSpPr txBox="1"/>
          <p:nvPr/>
        </p:nvSpPr>
        <p:spPr>
          <a:xfrm>
            <a:off x="508502" y="908854"/>
            <a:ext cx="6755400" cy="8372469"/>
          </a:xfrm>
          <a:prstGeom prst="rect">
            <a:avLst/>
          </a:prstGeom>
          <a:noFill/>
          <a:ln>
            <a:noFill/>
          </a:ln>
        </p:spPr>
        <p:txBody>
          <a:bodyPr spcFirstLastPara="1" wrap="square" lIns="29225" tIns="29225" rIns="29225" bIns="29225" anchor="t" anchorCtr="0">
            <a:noAutofit/>
          </a:bodyPr>
          <a:lstStyle/>
          <a:p>
            <a:pPr algn="just">
              <a:lnSpc>
                <a:spcPct val="115000"/>
              </a:lnSpc>
              <a:buClr>
                <a:schemeClr val="dk1"/>
              </a:buClr>
              <a:buSzPts val="1100"/>
            </a:pPr>
            <a:r>
              <a:rPr lang="pt-BR" sz="1800" b="1" dirty="0">
                <a:solidFill>
                  <a:schemeClr val="tx1"/>
                </a:solidFill>
                <a:latin typeface="Montserrat"/>
                <a:sym typeface="Montserrat"/>
              </a:rPr>
              <a:t>Escopo de atuação</a:t>
            </a:r>
          </a:p>
          <a:p>
            <a:pPr algn="just">
              <a:lnSpc>
                <a:spcPct val="115000"/>
              </a:lnSpc>
              <a:buClr>
                <a:schemeClr val="dk1"/>
              </a:buClr>
              <a:buSzPts val="1100"/>
            </a:pPr>
            <a:endParaRPr lang="pt-BR" sz="1300" b="1" dirty="0">
              <a:solidFill>
                <a:srgbClr val="1C968C"/>
              </a:solidFill>
              <a:latin typeface="Montserrat"/>
              <a:sym typeface="Montserrat"/>
            </a:endParaRPr>
          </a:p>
          <a:p>
            <a:pPr algn="just"/>
            <a:r>
              <a:rPr lang="pt-BR" sz="1600" b="1" dirty="0">
                <a:solidFill>
                  <a:srgbClr val="1C968C"/>
                </a:solidFill>
                <a:latin typeface="Montserrat"/>
                <a:sym typeface="Montserrat"/>
              </a:rPr>
              <a:t>Atribuições da posição (Decreto nº 47.834 de 03/01/2020 que estabelece o regulamento do Instituto de Desenvolvimento do Norte e Nordeste de Minas Gerais).</a:t>
            </a:r>
            <a:endParaRPr lang="pt-BR" sz="1600" b="1" dirty="0">
              <a:solidFill>
                <a:srgbClr val="1C968C"/>
              </a:solidFill>
              <a:latin typeface="Montserrat"/>
            </a:endParaRPr>
          </a:p>
          <a:p>
            <a:pPr>
              <a:lnSpc>
                <a:spcPct val="114999"/>
              </a:lnSpc>
              <a:buSzPts val="400"/>
            </a:pPr>
            <a:endParaRPr lang="pt-BR" sz="1300" b="1" dirty="0">
              <a:solidFill>
                <a:srgbClr val="1C968C"/>
              </a:solidFill>
              <a:latin typeface="Montserrat"/>
              <a:ea typeface="Montserrat"/>
              <a:cs typeface="Montserrat"/>
            </a:endParaRPr>
          </a:p>
          <a:p>
            <a:pPr algn="just">
              <a:lnSpc>
                <a:spcPct val="150000"/>
              </a:lnSpc>
            </a:pPr>
            <a:r>
              <a:rPr lang="en" dirty="0" smtClean="0">
                <a:latin typeface="Montserrat" panose="020B0604020202020204" charset="0"/>
                <a:cs typeface="Times New Roman"/>
              </a:rPr>
              <a:t>VII </a:t>
            </a:r>
            <a:r>
              <a:rPr lang="en" dirty="0">
                <a:latin typeface="Montserrat" panose="020B0604020202020204" charset="0"/>
                <a:cs typeface="Times New Roman"/>
              </a:rPr>
              <a:t>– comunicar ao Diretor-Geral e ao Controlador-Geral do Estado a sonegação de informações ou a ocorrência de situação que limite ou impeça a execução das atividades sob sua responsabilidade;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VIII – assessorar o Diretor-Geral nas matérias de auditoria, correição administrativa, transparência e promoção da integridade;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IX – executar as atividades de auditoria, com vistas a agregar valor à gestão e otimizar a eficácia dos processos de gerenciamento de riscos, controle interno e governança, e acompanhar a gestão contábil, financeira, orçamentária, operacional e patrimonial da entidade;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X – elaborar relatório de avaliação das contas anuais de exercício financeiro das unidades orçamentárias sob a gestão da entidade, assim como relatório e certificado conclusivos das apurações realizadas em autos de tomada de contas especial, observadas as exigências e normas expedidas pelo TCEMG;</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XI – executar atividades de fiscalização, em apoio à CGE, para suprir omissões ou lacunas de informações e apurar a legalidade, legitimidade e economicidade de programas públicos, objetivos e metas previstos nos instrumentos de planejamento;</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XII – avaliar a adequação de procedimentos licitatórios, de contratos e a aplicação de recursos públicos às normas legais e regulamentares, com base em critérios de materialidade, risco e relevância</a:t>
            </a:r>
            <a:r>
              <a:rPr lang="en" dirty="0" smtClean="0">
                <a:latin typeface="Montserrat" panose="020B0604020202020204" charset="0"/>
                <a:cs typeface="Times New Roman"/>
              </a:rPr>
              <a:t>;</a:t>
            </a:r>
            <a:endParaRPr sz="400" dirty="0"/>
          </a:p>
          <a:p>
            <a:pPr marL="0" lvl="0" indent="0" algn="l" rtl="0">
              <a:spcBef>
                <a:spcPts val="0"/>
              </a:spcBef>
              <a:spcAft>
                <a:spcPts val="0"/>
              </a:spcAft>
              <a:buNone/>
            </a:pPr>
            <a:endParaRPr sz="400" dirty="0"/>
          </a:p>
        </p:txBody>
      </p:sp>
      <p:sp>
        <p:nvSpPr>
          <p:cNvPr id="71" name="Google Shape;71;p15"/>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Tree>
    <p:extLst>
      <p:ext uri="{BB962C8B-B14F-4D97-AF65-F5344CB8AC3E}">
        <p14:creationId xmlns:p14="http://schemas.microsoft.com/office/powerpoint/2010/main" val="645254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70" name="Google Shape;70;p15"/>
          <p:cNvSpPr txBox="1"/>
          <p:nvPr/>
        </p:nvSpPr>
        <p:spPr>
          <a:xfrm>
            <a:off x="508502" y="908854"/>
            <a:ext cx="6755400" cy="8372469"/>
          </a:xfrm>
          <a:prstGeom prst="rect">
            <a:avLst/>
          </a:prstGeom>
          <a:noFill/>
          <a:ln>
            <a:noFill/>
          </a:ln>
        </p:spPr>
        <p:txBody>
          <a:bodyPr spcFirstLastPara="1" wrap="square" lIns="29225" tIns="29225" rIns="29225" bIns="29225" anchor="t" anchorCtr="0">
            <a:noAutofit/>
          </a:bodyPr>
          <a:lstStyle/>
          <a:p>
            <a:pPr algn="just">
              <a:lnSpc>
                <a:spcPct val="115000"/>
              </a:lnSpc>
              <a:buClr>
                <a:schemeClr val="dk1"/>
              </a:buClr>
              <a:buSzPts val="1100"/>
            </a:pPr>
            <a:r>
              <a:rPr lang="pt-BR" sz="1800" b="1" dirty="0">
                <a:solidFill>
                  <a:schemeClr val="tx1"/>
                </a:solidFill>
                <a:latin typeface="Montserrat"/>
                <a:sym typeface="Montserrat"/>
              </a:rPr>
              <a:t>Escopo de atuação</a:t>
            </a:r>
          </a:p>
          <a:p>
            <a:pPr algn="just">
              <a:lnSpc>
                <a:spcPct val="115000"/>
              </a:lnSpc>
              <a:buClr>
                <a:schemeClr val="dk1"/>
              </a:buClr>
              <a:buSzPts val="1100"/>
            </a:pPr>
            <a:endParaRPr lang="pt-BR" sz="1300" b="1" dirty="0">
              <a:solidFill>
                <a:srgbClr val="1C968C"/>
              </a:solidFill>
              <a:latin typeface="Montserrat"/>
              <a:sym typeface="Montserrat"/>
            </a:endParaRPr>
          </a:p>
          <a:p>
            <a:pPr algn="just"/>
            <a:r>
              <a:rPr lang="pt-BR" sz="1600" b="1" dirty="0">
                <a:solidFill>
                  <a:srgbClr val="1C968C"/>
                </a:solidFill>
                <a:latin typeface="Montserrat"/>
                <a:sym typeface="Montserrat"/>
              </a:rPr>
              <a:t>Atribuições da posição (Decreto nº 47.834 de 03/01/2020 que estabelece o regulamento do Instituto de Desenvolvimento do Norte e Nordeste de Minas Gerais).</a:t>
            </a:r>
            <a:endParaRPr lang="pt-BR" sz="1600" b="1" dirty="0">
              <a:solidFill>
                <a:srgbClr val="1C968C"/>
              </a:solidFill>
              <a:latin typeface="Montserrat"/>
            </a:endParaRPr>
          </a:p>
          <a:p>
            <a:pPr>
              <a:lnSpc>
                <a:spcPct val="114999"/>
              </a:lnSpc>
              <a:buSzPts val="400"/>
            </a:pPr>
            <a:endParaRPr lang="pt-BR" sz="1300" b="1" dirty="0">
              <a:solidFill>
                <a:srgbClr val="1C968C"/>
              </a:solidFill>
              <a:latin typeface="Montserrat"/>
              <a:ea typeface="Montserrat"/>
              <a:cs typeface="Montserrat"/>
            </a:endParaRPr>
          </a:p>
          <a:p>
            <a:pPr algn="just">
              <a:lnSpc>
                <a:spcPct val="150000"/>
              </a:lnSpc>
            </a:pPr>
            <a:r>
              <a:rPr lang="en" dirty="0" smtClean="0">
                <a:latin typeface="Montserrat" panose="020B0604020202020204" charset="0"/>
                <a:cs typeface="Times New Roman"/>
              </a:rPr>
              <a:t>XIII </a:t>
            </a:r>
            <a:r>
              <a:rPr lang="en" dirty="0">
                <a:latin typeface="Montserrat" panose="020B0604020202020204" charset="0"/>
                <a:cs typeface="Times New Roman"/>
              </a:rPr>
              <a:t>– expedir recomendações para prevenir a ocorrência ou sanar irregularidades apuradas em atividades de auditoria e fiscalização, bem como monitorá-las;</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XIV – sugerir a instauração de sindicâncias e processos administrativos disciplinares para apuração de responsabilidade;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XV – acompanhar, avaliar e fazer cumprir as diretrizes das políticas públicas de transparência e de integridade;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XVI – disseminar e implementar as normas e diretrizes de prevenção à corrupção desenvolvidas pela CGE.</a:t>
            </a:r>
            <a:endParaRPr lang="en" dirty="0">
              <a:latin typeface="Montserrat" panose="020B0604020202020204" charset="0"/>
            </a:endParaRPr>
          </a:p>
          <a:p>
            <a:pPr algn="just">
              <a:lnSpc>
                <a:spcPct val="150000"/>
              </a:lnSpc>
            </a:pPr>
            <a:r>
              <a:rPr lang="en" dirty="0">
                <a:latin typeface="Montserrat" panose="020B0604020202020204" charset="0"/>
                <a:cs typeface="Times New Roman"/>
              </a:rPr>
              <a:t>Parágrafo único – A entidade disponibilizará instalações e recursos humanos e materiais para o eficiente cumprimento das atribuições da Controladoria Seccional.</a:t>
            </a:r>
            <a:endParaRPr lang="en" dirty="0">
              <a:latin typeface="Montserrat" panose="020B0604020202020204" charset="0"/>
            </a:endParaRPr>
          </a:p>
          <a:p>
            <a:pPr marL="0" lvl="0" indent="0" algn="l" rtl="0">
              <a:spcBef>
                <a:spcPts val="0"/>
              </a:spcBef>
              <a:spcAft>
                <a:spcPts val="0"/>
              </a:spcAft>
              <a:buNone/>
            </a:pPr>
            <a:endParaRPr sz="400" dirty="0"/>
          </a:p>
        </p:txBody>
      </p:sp>
      <p:sp>
        <p:nvSpPr>
          <p:cNvPr id="71" name="Google Shape;71;p15"/>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spTree>
    <p:extLst>
      <p:ext uri="{BB962C8B-B14F-4D97-AF65-F5344CB8AC3E}">
        <p14:creationId xmlns:p14="http://schemas.microsoft.com/office/powerpoint/2010/main" val="3500421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102" name="Google Shape;102;p17"/>
          <p:cNvSpPr txBox="1"/>
          <p:nvPr/>
        </p:nvSpPr>
        <p:spPr>
          <a:xfrm>
            <a:off x="508502" y="908854"/>
            <a:ext cx="6755400" cy="8240700"/>
          </a:xfrm>
          <a:prstGeom prst="rect">
            <a:avLst/>
          </a:prstGeom>
          <a:noFill/>
          <a:ln>
            <a:noFill/>
          </a:ln>
        </p:spPr>
        <p:txBody>
          <a:bodyPr spcFirstLastPara="1" wrap="square" lIns="29225" tIns="29225" rIns="29225" bIns="29225" anchor="t" anchorCtr="0">
            <a:noAutofit/>
          </a:bodyPr>
          <a:lstStyle/>
          <a:p>
            <a:pPr marL="0" lvl="0" indent="0" algn="l" rtl="0">
              <a:lnSpc>
                <a:spcPct val="115000"/>
              </a:lnSpc>
              <a:spcBef>
                <a:spcPts val="0"/>
              </a:spcBef>
              <a:spcAft>
                <a:spcPts val="0"/>
              </a:spcAft>
              <a:buNone/>
            </a:pPr>
            <a:r>
              <a:rPr lang="en" sz="1600" b="1" dirty="0" err="1">
                <a:solidFill>
                  <a:srgbClr val="1C968C"/>
                </a:solidFill>
                <a:latin typeface="Montserrat"/>
                <a:ea typeface="Montserrat"/>
                <a:cs typeface="Montserrat"/>
                <a:sym typeface="Montserrat"/>
              </a:rPr>
              <a:t>Projetos</a:t>
            </a:r>
            <a:r>
              <a:rPr lang="en" sz="1600" b="1" dirty="0">
                <a:solidFill>
                  <a:srgbClr val="1C968C"/>
                </a:solidFill>
                <a:latin typeface="Montserrat"/>
                <a:ea typeface="Montserrat"/>
                <a:cs typeface="Montserrat"/>
                <a:sym typeface="Montserrat"/>
              </a:rPr>
              <a:t> </a:t>
            </a:r>
            <a:r>
              <a:rPr lang="en" sz="1600" b="1" dirty="0" err="1">
                <a:solidFill>
                  <a:srgbClr val="1C968C"/>
                </a:solidFill>
                <a:latin typeface="Montserrat"/>
                <a:ea typeface="Montserrat"/>
                <a:cs typeface="Montserrat"/>
                <a:sym typeface="Montserrat"/>
              </a:rPr>
              <a:t>prioritários</a:t>
            </a:r>
            <a:endParaRPr lang="en" sz="1600" b="1" dirty="0" err="1">
              <a:solidFill>
                <a:srgbClr val="1C968C"/>
              </a:solidFill>
              <a:latin typeface="Montserrat"/>
              <a:ea typeface="Montserrat"/>
              <a:cs typeface="Montserrat"/>
            </a:endParaRPr>
          </a:p>
          <a:p>
            <a:pPr>
              <a:lnSpc>
                <a:spcPct val="115000"/>
              </a:lnSpc>
            </a:pPr>
            <a:endParaRPr lang="en" sz="1200" b="1" dirty="0">
              <a:solidFill>
                <a:srgbClr val="1C968C"/>
              </a:solidFill>
              <a:latin typeface="Montserrat"/>
              <a:ea typeface="Montserrat"/>
              <a:cs typeface="Montserrat"/>
            </a:endParaRPr>
          </a:p>
          <a:p>
            <a:pPr algn="just">
              <a:lnSpc>
                <a:spcPct val="115000"/>
              </a:lnSpc>
            </a:pPr>
            <a:r>
              <a:rPr lang="pt-BR" dirty="0">
                <a:solidFill>
                  <a:schemeClr val="dk1"/>
                </a:solidFill>
                <a:latin typeface="Montserrat"/>
                <a:sym typeface="Montserrat"/>
              </a:rPr>
              <a:t>Executar as ações previstas no Plano Anual de Controle Interno acordado entre a Controladoria Seccional e Dirigente Máximo do IDENE, seguindo as diretrizes técnicas da CGE.</a:t>
            </a:r>
            <a:endParaRPr lang="en" dirty="0">
              <a:solidFill>
                <a:schemeClr val="dk1"/>
              </a:solidFill>
              <a:latin typeface="Montserrat"/>
              <a:sym typeface="Montserrat"/>
            </a:endParaRPr>
          </a:p>
          <a:p>
            <a:pPr algn="just">
              <a:lnSpc>
                <a:spcPct val="114999"/>
              </a:lnSpc>
            </a:pPr>
            <a:endParaRPr lang="pt-BR" sz="1100" dirty="0">
              <a:solidFill>
                <a:schemeClr val="dk1"/>
              </a:solidFill>
              <a:latin typeface="Montserrat"/>
              <a:ea typeface="Montserrat"/>
              <a:cs typeface="Montserrat"/>
            </a:endParaRPr>
          </a:p>
          <a:p>
            <a:pPr>
              <a:lnSpc>
                <a:spcPct val="115000"/>
              </a:lnSpc>
            </a:pPr>
            <a:r>
              <a:rPr lang="en" sz="1600" b="1" dirty="0" err="1">
                <a:solidFill>
                  <a:srgbClr val="1C968C"/>
                </a:solidFill>
                <a:latin typeface="Montserrat"/>
                <a:ea typeface="Montserrat"/>
                <a:cs typeface="Montserrat"/>
                <a:sym typeface="Montserrat"/>
              </a:rPr>
              <a:t>Principais</a:t>
            </a:r>
            <a:r>
              <a:rPr lang="en" sz="1600" b="1" dirty="0">
                <a:solidFill>
                  <a:srgbClr val="1C968C"/>
                </a:solidFill>
                <a:latin typeface="Montserrat"/>
                <a:ea typeface="Montserrat"/>
                <a:cs typeface="Montserrat"/>
                <a:sym typeface="Montserrat"/>
              </a:rPr>
              <a:t> </a:t>
            </a:r>
            <a:r>
              <a:rPr lang="en" sz="1600" b="1" dirty="0" err="1">
                <a:solidFill>
                  <a:srgbClr val="1C968C"/>
                </a:solidFill>
                <a:latin typeface="Montserrat"/>
                <a:ea typeface="Montserrat"/>
                <a:cs typeface="Montserrat"/>
                <a:sym typeface="Montserrat"/>
              </a:rPr>
              <a:t>planos</a:t>
            </a:r>
            <a:r>
              <a:rPr lang="en" sz="1600" b="1" dirty="0">
                <a:solidFill>
                  <a:srgbClr val="1C968C"/>
                </a:solidFill>
                <a:latin typeface="Montserrat"/>
                <a:ea typeface="Montserrat"/>
                <a:cs typeface="Montserrat"/>
                <a:sym typeface="Montserrat"/>
              </a:rPr>
              <a:t> e </a:t>
            </a:r>
            <a:r>
              <a:rPr lang="en" sz="1600" b="1" dirty="0" err="1">
                <a:solidFill>
                  <a:srgbClr val="1C968C"/>
                </a:solidFill>
                <a:latin typeface="Montserrat"/>
                <a:ea typeface="Montserrat"/>
                <a:cs typeface="Montserrat"/>
                <a:sym typeface="Montserrat"/>
              </a:rPr>
              <a:t>metas</a:t>
            </a:r>
            <a:r>
              <a:rPr lang="en" sz="1600" b="1" dirty="0">
                <a:solidFill>
                  <a:srgbClr val="1C968C"/>
                </a:solidFill>
                <a:latin typeface="Montserrat"/>
                <a:ea typeface="Montserrat"/>
                <a:cs typeface="Montserrat"/>
                <a:sym typeface="Montserrat"/>
              </a:rPr>
              <a:t> a </a:t>
            </a:r>
            <a:r>
              <a:rPr lang="en" sz="1600" b="1" dirty="0" err="1">
                <a:solidFill>
                  <a:srgbClr val="1C968C"/>
                </a:solidFill>
                <a:latin typeface="Montserrat"/>
                <a:ea typeface="Montserrat"/>
                <a:cs typeface="Montserrat"/>
                <a:sym typeface="Montserrat"/>
              </a:rPr>
              <a:t>serem</a:t>
            </a:r>
            <a:r>
              <a:rPr lang="en" sz="1600" b="1" dirty="0">
                <a:solidFill>
                  <a:srgbClr val="1C968C"/>
                </a:solidFill>
                <a:latin typeface="Montserrat"/>
                <a:ea typeface="Montserrat"/>
                <a:cs typeface="Montserrat"/>
                <a:sym typeface="Montserrat"/>
              </a:rPr>
              <a:t> </a:t>
            </a:r>
            <a:r>
              <a:rPr lang="en" sz="1600" b="1" dirty="0" err="1">
                <a:solidFill>
                  <a:srgbClr val="1C968C"/>
                </a:solidFill>
                <a:latin typeface="Montserrat"/>
                <a:ea typeface="Montserrat"/>
                <a:cs typeface="Montserrat"/>
                <a:sym typeface="Montserrat"/>
              </a:rPr>
              <a:t>implementados</a:t>
            </a:r>
            <a:r>
              <a:rPr lang="en" sz="1600" b="1" dirty="0">
                <a:solidFill>
                  <a:srgbClr val="1C968C"/>
                </a:solidFill>
                <a:latin typeface="Montserrat"/>
                <a:ea typeface="Montserrat"/>
                <a:cs typeface="Montserrat"/>
                <a:sym typeface="Montserrat"/>
              </a:rPr>
              <a:t> </a:t>
            </a:r>
            <a:r>
              <a:rPr lang="en" sz="1600" b="1" dirty="0" err="1">
                <a:solidFill>
                  <a:srgbClr val="1C968C"/>
                </a:solidFill>
                <a:latin typeface="Montserrat"/>
                <a:ea typeface="Montserrat"/>
                <a:cs typeface="Montserrat"/>
                <a:sym typeface="Montserrat"/>
              </a:rPr>
              <a:t>até</a:t>
            </a:r>
            <a:r>
              <a:rPr lang="en" sz="1600" b="1" dirty="0">
                <a:solidFill>
                  <a:srgbClr val="1C968C"/>
                </a:solidFill>
                <a:latin typeface="Montserrat"/>
                <a:ea typeface="Montserrat"/>
                <a:cs typeface="Montserrat"/>
                <a:sym typeface="Montserrat"/>
              </a:rPr>
              <a:t> o final da </a:t>
            </a:r>
            <a:r>
              <a:rPr lang="en" sz="1600" b="1" dirty="0" err="1">
                <a:solidFill>
                  <a:srgbClr val="1C968C"/>
                </a:solidFill>
                <a:latin typeface="Montserrat"/>
                <a:ea typeface="Montserrat"/>
                <a:cs typeface="Montserrat"/>
                <a:sym typeface="Montserrat"/>
              </a:rPr>
              <a:t>gestão</a:t>
            </a:r>
            <a:r>
              <a:rPr lang="en" sz="1600" b="1" dirty="0">
                <a:solidFill>
                  <a:srgbClr val="1C968C"/>
                </a:solidFill>
                <a:latin typeface="Montserrat"/>
                <a:ea typeface="Montserrat"/>
                <a:cs typeface="Montserrat"/>
                <a:sym typeface="Montserrat"/>
              </a:rPr>
              <a:t> </a:t>
            </a:r>
            <a:endParaRPr lang="en" sz="1600" b="1" dirty="0">
              <a:solidFill>
                <a:srgbClr val="1C968C"/>
              </a:solidFill>
              <a:latin typeface="Montserrat"/>
              <a:ea typeface="Montserrat"/>
              <a:cs typeface="Montserrat"/>
            </a:endParaRPr>
          </a:p>
          <a:p>
            <a:pPr algn="just">
              <a:lnSpc>
                <a:spcPct val="115000"/>
              </a:lnSpc>
              <a:spcBef>
                <a:spcPts val="300"/>
              </a:spcBef>
            </a:pPr>
            <a:r>
              <a:rPr lang="pt-BR" dirty="0">
                <a:solidFill>
                  <a:schemeClr val="dk1"/>
                </a:solidFill>
                <a:latin typeface="Montserrat"/>
                <a:ea typeface="Montserrat"/>
                <a:cs typeface="Montserrat"/>
                <a:sym typeface="Montserrat"/>
              </a:rPr>
              <a:t>Gerar benefícios para o Estado agregando valores à gestão pública estadual.</a:t>
            </a:r>
            <a:endParaRPr lang="pt-BR" dirty="0">
              <a:solidFill>
                <a:schemeClr val="dk1"/>
              </a:solidFill>
              <a:latin typeface="Montserrat"/>
              <a:ea typeface="Montserrat"/>
              <a:cs typeface="Montserrat"/>
            </a:endParaRPr>
          </a:p>
          <a:p>
            <a:pPr algn="just">
              <a:lnSpc>
                <a:spcPct val="114999"/>
              </a:lnSpc>
              <a:spcBef>
                <a:spcPts val="300"/>
              </a:spcBef>
            </a:pPr>
            <a:endParaRPr lang="pt-BR" sz="1200" dirty="0">
              <a:solidFill>
                <a:schemeClr val="dk1"/>
              </a:solidFill>
              <a:latin typeface="Montserrat"/>
              <a:ea typeface="Montserrat"/>
              <a:cs typeface="Montserrat"/>
            </a:endParaRPr>
          </a:p>
          <a:p>
            <a:pPr algn="just">
              <a:lnSpc>
                <a:spcPct val="115000"/>
              </a:lnSpc>
              <a:spcBef>
                <a:spcPts val="300"/>
              </a:spcBef>
            </a:pPr>
            <a:r>
              <a:rPr lang="pt-BR" sz="1600" b="1" dirty="0">
                <a:solidFill>
                  <a:srgbClr val="1C968C"/>
                </a:solidFill>
                <a:latin typeface="Montserrat"/>
                <a:ea typeface="Montserrat"/>
                <a:cs typeface="Montserrat"/>
                <a:sym typeface="Montserrat"/>
              </a:rPr>
              <a:t>Equipe </a:t>
            </a:r>
            <a:endParaRPr lang="pt-BR" sz="1600" b="1" dirty="0">
              <a:solidFill>
                <a:srgbClr val="1C968C"/>
              </a:solidFill>
              <a:latin typeface="Montserrat"/>
              <a:ea typeface="Montserrat"/>
              <a:cs typeface="Montserrat"/>
            </a:endParaRPr>
          </a:p>
          <a:p>
            <a:pPr algn="just">
              <a:lnSpc>
                <a:spcPct val="115000"/>
              </a:lnSpc>
              <a:spcBef>
                <a:spcPts val="300"/>
              </a:spcBef>
            </a:pPr>
            <a:r>
              <a:rPr lang="pt-BR" dirty="0">
                <a:solidFill>
                  <a:schemeClr val="tx1"/>
                </a:solidFill>
                <a:latin typeface="Montserrat"/>
                <a:ea typeface="Montserrat"/>
                <a:cs typeface="Montserrat"/>
              </a:rPr>
              <a:t>A Controladoria Seccional do </a:t>
            </a:r>
            <a:r>
              <a:rPr lang="pt-BR" dirty="0">
                <a:solidFill>
                  <a:schemeClr val="tx1"/>
                </a:solidFill>
                <a:latin typeface="Montserrat"/>
              </a:rPr>
              <a:t>Instituto de Desenvolvimento do Norte e Nordeste de Minas Gerais, é composta atualmente pelo Controlador Seccional e 1(um) analista de Auditoria.</a:t>
            </a:r>
          </a:p>
          <a:p>
            <a:pPr lvl="0" algn="just">
              <a:lnSpc>
                <a:spcPct val="115000"/>
              </a:lnSpc>
              <a:buClr>
                <a:schemeClr val="dk1"/>
              </a:buClr>
              <a:buSzPts val="1100"/>
            </a:pPr>
            <a:endParaRPr lang="pt-BR" sz="1200" b="1" dirty="0">
              <a:solidFill>
                <a:schemeClr val="dk1"/>
              </a:solidFill>
              <a:latin typeface="Montserrat"/>
              <a:ea typeface="Montserrat"/>
              <a:cs typeface="Montserrat"/>
              <a:sym typeface="Montserrat"/>
            </a:endParaRPr>
          </a:p>
          <a:p>
            <a:pPr algn="just">
              <a:lnSpc>
                <a:spcPct val="115000"/>
              </a:lnSpc>
              <a:spcBef>
                <a:spcPts val="300"/>
              </a:spcBef>
              <a:buSzPts val="1100"/>
            </a:pPr>
            <a:r>
              <a:rPr lang="pt-BR" sz="1600" b="1" dirty="0">
                <a:solidFill>
                  <a:srgbClr val="1C968C"/>
                </a:solidFill>
                <a:latin typeface="Montserrat"/>
                <a:ea typeface="Montserrat"/>
                <a:cs typeface="Montserrat"/>
                <a:sym typeface="Montserrat"/>
              </a:rPr>
              <a:t>Perfil Desejado </a:t>
            </a:r>
            <a:endParaRPr lang="pt-BR" sz="1600" b="1" dirty="0">
              <a:solidFill>
                <a:srgbClr val="1C968C"/>
              </a:solidFill>
              <a:latin typeface="Montserrat"/>
              <a:ea typeface="Montserrat"/>
              <a:cs typeface="Montserrat"/>
            </a:endParaRPr>
          </a:p>
          <a:p>
            <a:pPr lvl="0" algn="just">
              <a:lnSpc>
                <a:spcPct val="115000"/>
              </a:lnSpc>
              <a:spcBef>
                <a:spcPts val="1000"/>
              </a:spcBef>
            </a:pPr>
            <a:r>
              <a:rPr lang="pt-BR" dirty="0">
                <a:solidFill>
                  <a:schemeClr val="dk1"/>
                </a:solidFill>
                <a:latin typeface="Montserrat"/>
                <a:ea typeface="Montserrat"/>
                <a:cs typeface="Montserrat"/>
                <a:sym typeface="Montserrat"/>
              </a:rPr>
              <a:t>Ser uma pessoa articulada, resiliente, criativa, proativa, bom orador e com bom relacionamento interpessoal. Orientada para resultados, inovadora, boa visão estratégica e sistêmica. Facilidade para cumprimento de rotinas, liderar equipes e gerir pessoas. Habilidade em lidar com desafios, ter poder de decisão, ser colaborativa, compartilhar informações e conhecimentos, comunicativa. Quer ser protagonista com visão de equipe. Liderar, pelo exemplo, com integridade. Construir um ambiente de trabalho com ótimo clima organizacional. Traduzir as tarefas para sua equipe com clareza de propósitos e entusiasmo. Flexibilidade e adaptação. Discrição e confidencialidade de informações.</a:t>
            </a:r>
            <a:endParaRPr lang="pt-BR" dirty="0">
              <a:solidFill>
                <a:schemeClr val="dk1"/>
              </a:solidFill>
              <a:latin typeface="Montserrat"/>
              <a:ea typeface="Montserrat"/>
              <a:cs typeface="Montserrat"/>
            </a:endParaRPr>
          </a:p>
          <a:p>
            <a:pPr lvl="0" algn="just">
              <a:lnSpc>
                <a:spcPct val="115000"/>
              </a:lnSpc>
              <a:spcBef>
                <a:spcPts val="300"/>
              </a:spcBef>
            </a:pPr>
            <a:endParaRPr lang="pt-BR" sz="1200" dirty="0">
              <a:solidFill>
                <a:schemeClr val="dk1"/>
              </a:solidFill>
              <a:latin typeface="Montserrat"/>
              <a:ea typeface="Montserrat"/>
              <a:cs typeface="Montserrat"/>
              <a:sym typeface="Montserrat"/>
            </a:endParaRPr>
          </a:p>
          <a:p>
            <a:pPr lvl="0" algn="just">
              <a:lnSpc>
                <a:spcPct val="115000"/>
              </a:lnSpc>
              <a:spcBef>
                <a:spcPts val="300"/>
              </a:spcBef>
            </a:pPr>
            <a:endParaRPr lang="pt-BR" sz="1200" dirty="0">
              <a:solidFill>
                <a:schemeClr val="dk1"/>
              </a:solidFill>
              <a:latin typeface="Montserrat"/>
              <a:ea typeface="Montserrat"/>
              <a:cs typeface="Montserrat"/>
              <a:sym typeface="Montserrat"/>
            </a:endParaRPr>
          </a:p>
          <a:p>
            <a:pPr marL="0" lvl="0" indent="0" algn="l" rtl="0">
              <a:lnSpc>
                <a:spcPct val="115000"/>
              </a:lnSpc>
              <a:spcBef>
                <a:spcPts val="300"/>
              </a:spcBef>
              <a:spcAft>
                <a:spcPts val="0"/>
              </a:spcAft>
              <a:buClr>
                <a:schemeClr val="dk1"/>
              </a:buClr>
              <a:buSzPts val="400"/>
              <a:buFont typeface="Arial"/>
              <a:buNone/>
            </a:pPr>
            <a:endParaRPr sz="1200" b="1" dirty="0">
              <a:solidFill>
                <a:schemeClr val="accent5"/>
              </a:solidFill>
              <a:latin typeface="Montserrat"/>
              <a:ea typeface="Montserrat"/>
              <a:cs typeface="Montserrat"/>
              <a:sym typeface="Montserrat"/>
            </a:endParaRPr>
          </a:p>
          <a:p>
            <a:pPr marL="0" lvl="0" indent="0" algn="l" rtl="0">
              <a:lnSpc>
                <a:spcPct val="115000"/>
              </a:lnSpc>
              <a:spcBef>
                <a:spcPts val="300"/>
              </a:spcBef>
              <a:spcAft>
                <a:spcPts val="0"/>
              </a:spcAft>
              <a:buNone/>
            </a:pPr>
            <a:endParaRPr sz="1200" dirty="0">
              <a:latin typeface="Montserrat"/>
              <a:ea typeface="Montserrat"/>
              <a:cs typeface="Montserrat"/>
              <a:sym typeface="Montserrat"/>
            </a:endParaRPr>
          </a:p>
          <a:p>
            <a:pPr marL="0" lvl="0" indent="0" algn="just" rtl="0">
              <a:lnSpc>
                <a:spcPct val="115000"/>
              </a:lnSpc>
              <a:spcBef>
                <a:spcPts val="0"/>
              </a:spcBef>
              <a:spcAft>
                <a:spcPts val="0"/>
              </a:spcAft>
              <a:buNone/>
            </a:pPr>
            <a:endParaRPr sz="1200" dirty="0">
              <a:latin typeface="Montserrat"/>
              <a:ea typeface="Montserrat"/>
              <a:cs typeface="Montserrat"/>
              <a:sym typeface="Montserrat"/>
            </a:endParaRPr>
          </a:p>
          <a:p>
            <a:pPr marL="0" lvl="0" indent="0" algn="just" rtl="0">
              <a:spcBef>
                <a:spcPts val="200"/>
              </a:spcBef>
              <a:spcAft>
                <a:spcPts val="0"/>
              </a:spcAft>
              <a:buClr>
                <a:schemeClr val="dk1"/>
              </a:buClr>
              <a:buSzPts val="400"/>
              <a:buFont typeface="Arial"/>
              <a:buNone/>
            </a:pPr>
            <a:endParaRPr sz="1200" dirty="0">
              <a:solidFill>
                <a:schemeClr val="dk1"/>
              </a:solidFill>
              <a:highlight>
                <a:srgbClr val="FFFFFF"/>
              </a:highlight>
              <a:latin typeface="Montserrat"/>
              <a:ea typeface="Montserrat"/>
              <a:cs typeface="Montserrat"/>
              <a:sym typeface="Montserrat"/>
            </a:endParaRPr>
          </a:p>
          <a:p>
            <a:pPr marL="0" lvl="0" indent="0" algn="l" rtl="0">
              <a:spcBef>
                <a:spcPts val="300"/>
              </a:spcBef>
              <a:spcAft>
                <a:spcPts val="0"/>
              </a:spcAft>
              <a:buNone/>
            </a:pPr>
            <a:endParaRPr sz="400" dirty="0"/>
          </a:p>
          <a:p>
            <a:pPr marL="0" lvl="0" indent="0" algn="l" rtl="0">
              <a:spcBef>
                <a:spcPts val="0"/>
              </a:spcBef>
              <a:spcAft>
                <a:spcPts val="0"/>
              </a:spcAft>
              <a:buNone/>
            </a:pPr>
            <a:endParaRPr sz="400" dirty="0"/>
          </a:p>
        </p:txBody>
      </p:sp>
      <p:sp>
        <p:nvSpPr>
          <p:cNvPr id="103" name="Google Shape;103;p17"/>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116" name="Google Shape;116;p19"/>
          <p:cNvSpPr txBox="1"/>
          <p:nvPr/>
        </p:nvSpPr>
        <p:spPr>
          <a:xfrm>
            <a:off x="494854" y="807704"/>
            <a:ext cx="6755400" cy="8240700"/>
          </a:xfrm>
          <a:prstGeom prst="rect">
            <a:avLst/>
          </a:prstGeom>
          <a:noFill/>
          <a:ln>
            <a:noFill/>
          </a:ln>
        </p:spPr>
        <p:txBody>
          <a:bodyPr spcFirstLastPara="1" wrap="square" lIns="29225" tIns="29225" rIns="29225" bIns="29225" anchor="t" anchorCtr="0">
            <a:noAutofit/>
          </a:bodyPr>
          <a:lstStyle/>
          <a:p>
            <a:pPr lvl="0" algn="just">
              <a:lnSpc>
                <a:spcPct val="115000"/>
              </a:lnSpc>
              <a:spcBef>
                <a:spcPts val="1000"/>
              </a:spcBef>
            </a:pPr>
            <a:r>
              <a:rPr lang="pt-BR" sz="1600" b="1" dirty="0">
                <a:solidFill>
                  <a:srgbClr val="1C968C"/>
                </a:solidFill>
                <a:latin typeface="Montserrat"/>
                <a:ea typeface="Montserrat"/>
                <a:cs typeface="Montserrat"/>
                <a:sym typeface="Montserrat"/>
              </a:rPr>
              <a:t>Pré-requisitos estabelecidos pelo Estatuto dos Funcionários Públicos Civis do Estado de Minas Gerais e pela Controladoria Geral do Estado de Minas Gerais</a:t>
            </a:r>
          </a:p>
          <a:p>
            <a:pPr lvl="0"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Ser brasileiro;</a:t>
            </a:r>
            <a:endParaRPr dirty="0">
              <a:solidFill>
                <a:schemeClr val="dk1"/>
              </a:solidFill>
              <a:latin typeface="Montserrat"/>
              <a:ea typeface="Montserrat"/>
              <a:cs typeface="Montserrat"/>
              <a:sym typeface="Montserrat"/>
            </a:endParaRPr>
          </a:p>
          <a:p>
            <a:pPr lvl="0"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Ter mais de dezoito anos de idade;</a:t>
            </a:r>
          </a:p>
          <a:p>
            <a:pPr lvl="0"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a:t>
            </a:r>
            <a:r>
              <a:rPr lang="pt-BR" dirty="0">
                <a:solidFill>
                  <a:schemeClr val="dk1"/>
                </a:solidFill>
                <a:latin typeface="Montserrat"/>
                <a:ea typeface="Montserrat"/>
                <a:cs typeface="Montserrat"/>
                <a:sym typeface="Montserrat"/>
              </a:rPr>
              <a:t> Ter cumprido com as obrigações militares fixadas em lei;</a:t>
            </a:r>
            <a:endParaRPr dirty="0">
              <a:solidFill>
                <a:schemeClr val="dk1"/>
              </a:solidFill>
              <a:latin typeface="Montserrat"/>
              <a:ea typeface="Montserrat"/>
              <a:cs typeface="Montserrat"/>
              <a:sym typeface="Montserrat"/>
            </a:endParaRPr>
          </a:p>
          <a:p>
            <a:pPr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Estar em gozo dos direitos políticos;</a:t>
            </a:r>
          </a:p>
          <a:p>
            <a:pPr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Não participar da gerência ou administração de alguma empresa comercial ou industrial; </a:t>
            </a:r>
            <a:endParaRPr dirty="0">
              <a:solidFill>
                <a:schemeClr val="dk1"/>
              </a:solidFill>
              <a:latin typeface="Montserrat"/>
              <a:ea typeface="Montserrat"/>
              <a:cs typeface="Montserrat"/>
              <a:sym typeface="Montserrat"/>
            </a:endParaRPr>
          </a:p>
          <a:p>
            <a:pPr lvl="0"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Não exercer comércio ou participar de sociedade comercial (exceto como acionista, quotista ou </a:t>
            </a:r>
            <a:r>
              <a:rPr lang="pt-BR" dirty="0" err="1">
                <a:solidFill>
                  <a:schemeClr val="dk1"/>
                </a:solidFill>
                <a:latin typeface="Montserrat"/>
                <a:ea typeface="Montserrat"/>
                <a:cs typeface="Montserrat"/>
                <a:sym typeface="Montserrat"/>
              </a:rPr>
              <a:t>comandatário</a:t>
            </a:r>
            <a:r>
              <a:rPr lang="pt-BR" dirty="0">
                <a:solidFill>
                  <a:schemeClr val="dk1"/>
                </a:solidFill>
                <a:latin typeface="Montserrat"/>
                <a:ea typeface="Montserrat"/>
                <a:cs typeface="Montserrat"/>
                <a:sym typeface="Montserrat"/>
              </a:rPr>
              <a:t>); e</a:t>
            </a:r>
            <a:endParaRPr dirty="0">
              <a:solidFill>
                <a:schemeClr val="dk1"/>
              </a:solidFill>
              <a:latin typeface="Montserrat"/>
              <a:ea typeface="Montserrat"/>
              <a:cs typeface="Montserrat"/>
              <a:sym typeface="Montserrat"/>
            </a:endParaRPr>
          </a:p>
          <a:p>
            <a:pPr lvl="0"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Não ter sido condenado em processo administrativo disciplinar ou judicial por crimes ambientais ou relacionados a patrimônio público ou improbidade administrativa.</a:t>
            </a:r>
            <a:endParaRPr dirty="0">
              <a:solidFill>
                <a:schemeClr val="dk1"/>
              </a:solidFill>
              <a:latin typeface="Montserrat"/>
              <a:ea typeface="Montserrat"/>
              <a:cs typeface="Montserrat"/>
              <a:sym typeface="Montserrat"/>
            </a:endParaRPr>
          </a:p>
          <a:p>
            <a:pPr lvl="0">
              <a:lnSpc>
                <a:spcPct val="115000"/>
              </a:lnSpc>
              <a:spcBef>
                <a:spcPts val="300"/>
              </a:spcBef>
              <a:buClr>
                <a:schemeClr val="dk1"/>
              </a:buClr>
              <a:buSzPts val="400"/>
            </a:pPr>
            <a:endParaRPr lang="pt-BR" sz="1600" b="1" dirty="0">
              <a:solidFill>
                <a:srgbClr val="1C968C"/>
              </a:solidFill>
              <a:latin typeface="Montserrat"/>
              <a:ea typeface="Montserrat"/>
              <a:cs typeface="Montserrat"/>
              <a:sym typeface="Montserrat"/>
            </a:endParaRPr>
          </a:p>
          <a:p>
            <a:pPr>
              <a:lnSpc>
                <a:spcPct val="115000"/>
              </a:lnSpc>
              <a:spcBef>
                <a:spcPts val="300"/>
              </a:spcBef>
              <a:buClr>
                <a:schemeClr val="dk1"/>
              </a:buClr>
              <a:buSzPts val="400"/>
            </a:pPr>
            <a:r>
              <a:rPr lang="pt-BR" sz="1600" b="1" dirty="0" err="1">
                <a:solidFill>
                  <a:srgbClr val="1C968C"/>
                </a:solidFill>
                <a:latin typeface="Montserrat"/>
                <a:ea typeface="Montserrat"/>
                <a:cs typeface="Montserrat"/>
                <a:sym typeface="Montserrat"/>
              </a:rPr>
              <a:t>Pré</a:t>
            </a:r>
            <a:r>
              <a:rPr lang="pt-BR" sz="1600" b="1" dirty="0">
                <a:solidFill>
                  <a:srgbClr val="1C968C"/>
                </a:solidFill>
                <a:latin typeface="Montserrat"/>
                <a:ea typeface="Montserrat"/>
                <a:cs typeface="Montserrat"/>
                <a:sym typeface="Montserrat"/>
              </a:rPr>
              <a:t> - requisitos:</a:t>
            </a:r>
          </a:p>
          <a:p>
            <a:pPr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Ser servidor público efetivo do Governo do Estado de Minas Gerais; </a:t>
            </a:r>
          </a:p>
          <a:p>
            <a:pPr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 E</a:t>
            </a:r>
            <a:r>
              <a:rPr lang="pt-BR" dirty="0" err="1">
                <a:solidFill>
                  <a:schemeClr val="dk1"/>
                </a:solidFill>
                <a:latin typeface="Montserrat"/>
                <a:ea typeface="Montserrat"/>
                <a:cs typeface="Montserrat"/>
                <a:sym typeface="Montserrat"/>
              </a:rPr>
              <a:t>nsino</a:t>
            </a:r>
            <a:r>
              <a:rPr lang="pt-BR" dirty="0">
                <a:solidFill>
                  <a:schemeClr val="dk1"/>
                </a:solidFill>
                <a:latin typeface="Montserrat"/>
                <a:ea typeface="Montserrat"/>
                <a:cs typeface="Montserrat"/>
                <a:sym typeface="Montserrat"/>
              </a:rPr>
              <a:t> superior completo;</a:t>
            </a:r>
          </a:p>
          <a:p>
            <a:pPr algn="just">
              <a:lnSpc>
                <a:spcPct val="115000"/>
              </a:lnSpc>
              <a:spcBef>
                <a:spcPts val="1000"/>
              </a:spcBef>
              <a:buClr>
                <a:schemeClr val="dk1"/>
              </a:buClr>
              <a:buSzPts val="1100"/>
            </a:pPr>
            <a:r>
              <a:rPr lang="en" dirty="0">
                <a:solidFill>
                  <a:schemeClr val="dk1"/>
                </a:solidFill>
                <a:latin typeface="Montserrat"/>
                <a:ea typeface="Montserrat"/>
                <a:cs typeface="Montserrat"/>
                <a:sym typeface="Montserrat"/>
              </a:rPr>
              <a:t>●</a:t>
            </a:r>
            <a:r>
              <a:rPr lang="pt-BR" dirty="0">
                <a:solidFill>
                  <a:schemeClr val="dk1"/>
                </a:solidFill>
                <a:latin typeface="Montserrat"/>
                <a:ea typeface="Montserrat"/>
                <a:cs typeface="Montserrat"/>
                <a:sym typeface="Montserrat"/>
              </a:rPr>
              <a:t>Experiência técnica comprovada de no mínimo </a:t>
            </a:r>
            <a:r>
              <a:rPr lang="pt-BR" dirty="0" smtClean="0">
                <a:solidFill>
                  <a:schemeClr val="dk1"/>
                </a:solidFill>
                <a:latin typeface="Montserrat"/>
                <a:ea typeface="Montserrat"/>
                <a:cs typeface="Montserrat"/>
                <a:sym typeface="Montserrat"/>
              </a:rPr>
              <a:t>03 (três) anos, </a:t>
            </a:r>
            <a:r>
              <a:rPr lang="pt-BR" dirty="0">
                <a:solidFill>
                  <a:schemeClr val="dk1"/>
                </a:solidFill>
                <a:latin typeface="Montserrat"/>
                <a:ea typeface="Montserrat"/>
                <a:cs typeface="Montserrat"/>
                <a:sym typeface="Montserrat"/>
              </a:rPr>
              <a:t>nas temáticas de Controle Interno: Auditoria, Correição Administrativa e/ou Transparência e Integridade.</a:t>
            </a:r>
            <a:endParaRPr lang="pt-BR" dirty="0">
              <a:solidFill>
                <a:schemeClr val="dk1"/>
              </a:solidFill>
              <a:latin typeface="Montserrat"/>
              <a:ea typeface="Montserrat"/>
              <a:cs typeface="Montserrat"/>
            </a:endParaRPr>
          </a:p>
          <a:p>
            <a:pPr algn="just">
              <a:lnSpc>
                <a:spcPct val="115000"/>
              </a:lnSpc>
              <a:spcBef>
                <a:spcPts val="1000"/>
              </a:spcBef>
              <a:buClr>
                <a:schemeClr val="dk1"/>
              </a:buClr>
              <a:buSzPts val="1100"/>
            </a:pPr>
            <a:endParaRPr lang="pt-BR" sz="1200" dirty="0">
              <a:solidFill>
                <a:schemeClr val="dk1"/>
              </a:solidFill>
              <a:latin typeface="Montserrat"/>
              <a:ea typeface="Montserrat"/>
              <a:cs typeface="Montserrat"/>
            </a:endParaRPr>
          </a:p>
          <a:p>
            <a:pPr>
              <a:lnSpc>
                <a:spcPct val="115000"/>
              </a:lnSpc>
              <a:buClr>
                <a:schemeClr val="dk1"/>
              </a:buClr>
            </a:pPr>
            <a:endParaRPr lang="pt-BR" sz="1200" dirty="0">
              <a:solidFill>
                <a:schemeClr val="dk1"/>
              </a:solidFill>
              <a:latin typeface="Montserrat"/>
              <a:ea typeface="Montserrat"/>
              <a:cs typeface="Montserrat"/>
            </a:endParaRPr>
          </a:p>
          <a:p>
            <a:pPr>
              <a:lnSpc>
                <a:spcPct val="115000"/>
              </a:lnSpc>
              <a:buClr>
                <a:schemeClr val="dk1"/>
              </a:buClr>
            </a:pPr>
            <a:r>
              <a:rPr lang="pt-BR" sz="1200" dirty="0">
                <a:solidFill>
                  <a:schemeClr val="dk1"/>
                </a:solidFill>
                <a:latin typeface="Montserrat"/>
                <a:ea typeface="Montserrat"/>
                <a:cs typeface="Montserrat"/>
              </a:rPr>
              <a:t> </a:t>
            </a:r>
            <a:endParaRPr sz="1200" dirty="0">
              <a:latin typeface="Montserrat"/>
              <a:ea typeface="Montserrat"/>
              <a:cs typeface="Montserrat"/>
              <a:sym typeface="Montserrat"/>
            </a:endParaRPr>
          </a:p>
          <a:p>
            <a:pPr marL="0" lvl="0" indent="0" algn="just" rtl="0">
              <a:lnSpc>
                <a:spcPct val="115000"/>
              </a:lnSpc>
              <a:spcBef>
                <a:spcPts val="0"/>
              </a:spcBef>
              <a:spcAft>
                <a:spcPts val="0"/>
              </a:spcAft>
              <a:buNone/>
            </a:pPr>
            <a:endParaRPr sz="1200" dirty="0">
              <a:latin typeface="Montserrat"/>
              <a:ea typeface="Montserrat"/>
              <a:cs typeface="Montserrat"/>
              <a:sym typeface="Montserrat"/>
            </a:endParaRPr>
          </a:p>
          <a:p>
            <a:pPr marL="0" lvl="0" indent="0" algn="just" rtl="0">
              <a:spcBef>
                <a:spcPts val="200"/>
              </a:spcBef>
              <a:spcAft>
                <a:spcPts val="0"/>
              </a:spcAft>
              <a:buClr>
                <a:schemeClr val="dk1"/>
              </a:buClr>
              <a:buSzPts val="400"/>
              <a:buFont typeface="Arial"/>
              <a:buNone/>
            </a:pPr>
            <a:endParaRPr sz="1200" dirty="0">
              <a:solidFill>
                <a:schemeClr val="dk1"/>
              </a:solidFill>
              <a:highlight>
                <a:srgbClr val="FFFFFF"/>
              </a:highlight>
              <a:latin typeface="Montserrat"/>
              <a:ea typeface="Montserrat"/>
              <a:cs typeface="Montserrat"/>
              <a:sym typeface="Montserrat"/>
            </a:endParaRPr>
          </a:p>
          <a:p>
            <a:pPr marL="0" lvl="0" indent="0" algn="l" rtl="0">
              <a:spcBef>
                <a:spcPts val="300"/>
              </a:spcBef>
              <a:spcAft>
                <a:spcPts val="0"/>
              </a:spcAft>
              <a:buNone/>
            </a:pPr>
            <a:endParaRPr sz="400" dirty="0"/>
          </a:p>
          <a:p>
            <a:pPr marL="0" lvl="0" indent="0" algn="l" rtl="0">
              <a:spcBef>
                <a:spcPts val="0"/>
              </a:spcBef>
              <a:spcAft>
                <a:spcPts val="0"/>
              </a:spcAft>
              <a:buNone/>
            </a:pPr>
            <a:endParaRPr sz="400" dirty="0"/>
          </a:p>
        </p:txBody>
      </p:sp>
      <p:sp>
        <p:nvSpPr>
          <p:cNvPr id="117" name="Google Shape;117;p19"/>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0"/>
          <p:cNvPicPr preferRelativeResize="0"/>
          <p:nvPr/>
        </p:nvPicPr>
        <p:blipFill>
          <a:blip r:embed="rId3">
            <a:alphaModFix/>
          </a:blip>
          <a:stretch>
            <a:fillRect/>
          </a:stretch>
        </p:blipFill>
        <p:spPr>
          <a:xfrm>
            <a:off x="0" y="-41900"/>
            <a:ext cx="7772401" cy="10142303"/>
          </a:xfrm>
          <a:prstGeom prst="rect">
            <a:avLst/>
          </a:prstGeom>
          <a:noFill/>
          <a:ln>
            <a:noFill/>
          </a:ln>
        </p:spPr>
      </p:pic>
      <p:sp>
        <p:nvSpPr>
          <p:cNvPr id="123" name="Google Shape;123;p20"/>
          <p:cNvSpPr txBox="1"/>
          <p:nvPr/>
        </p:nvSpPr>
        <p:spPr>
          <a:xfrm>
            <a:off x="508502" y="807704"/>
            <a:ext cx="6755400" cy="8240700"/>
          </a:xfrm>
          <a:prstGeom prst="rect">
            <a:avLst/>
          </a:prstGeom>
          <a:noFill/>
          <a:ln>
            <a:noFill/>
          </a:ln>
        </p:spPr>
        <p:txBody>
          <a:bodyPr spcFirstLastPara="1" wrap="square" lIns="29225" tIns="29225" rIns="29225" bIns="29225" anchor="t" anchorCtr="0">
            <a:noAutofit/>
          </a:bodyPr>
          <a:lstStyle/>
          <a:p>
            <a:pPr marL="0" lvl="0" indent="0" algn="just" rtl="0">
              <a:lnSpc>
                <a:spcPct val="115000"/>
              </a:lnSpc>
              <a:spcBef>
                <a:spcPts val="0"/>
              </a:spcBef>
              <a:spcAft>
                <a:spcPts val="0"/>
              </a:spcAft>
              <a:buNone/>
            </a:pPr>
            <a:r>
              <a:rPr lang="en" sz="1600" b="1" dirty="0">
                <a:solidFill>
                  <a:srgbClr val="1C968C"/>
                </a:solidFill>
                <a:latin typeface="Montserrat"/>
                <a:ea typeface="Montserrat"/>
                <a:cs typeface="Montserrat"/>
                <a:sym typeface="Montserrat"/>
              </a:rPr>
              <a:t>Requisitos desejáveis </a:t>
            </a:r>
          </a:p>
          <a:p>
            <a:pPr algn="just">
              <a:lnSpc>
                <a:spcPct val="114000"/>
              </a:lnSpc>
              <a:spcBef>
                <a:spcPts val="1000"/>
              </a:spcBef>
            </a:pPr>
            <a:r>
              <a:rPr lang="en" dirty="0">
                <a:solidFill>
                  <a:schemeClr val="dk1"/>
                </a:solidFill>
                <a:latin typeface="Montserrat"/>
                <a:ea typeface="Montserrat"/>
                <a:cs typeface="Montserrat"/>
                <a:sym typeface="Montserrat"/>
              </a:rPr>
              <a:t>●</a:t>
            </a:r>
            <a:r>
              <a:rPr lang="pt-BR" dirty="0">
                <a:solidFill>
                  <a:schemeClr val="dk1"/>
                </a:solidFill>
                <a:latin typeface="Montserrat"/>
                <a:ea typeface="Montserrat"/>
                <a:cs typeface="Montserrat"/>
                <a:sym typeface="Montserrat"/>
              </a:rPr>
              <a:t>Formação superior (bacharelado), preferencialmente, em Administração, Contabilidade, Direito, Economia e Gestão Pública ou áreas relacionadas;</a:t>
            </a:r>
            <a:endParaRPr lang="pt-BR" dirty="0">
              <a:solidFill>
                <a:schemeClr val="dk1"/>
              </a:solidFill>
              <a:latin typeface="Montserrat"/>
              <a:ea typeface="Montserrat"/>
              <a:cs typeface="Montserrat"/>
            </a:endParaRPr>
          </a:p>
          <a:p>
            <a:pPr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Especialização na área de Auditoria, Correição, Transparência e Integridade,  Contabilidade, Administração, Direito, Economia, Gestão Pública ou correlatos;</a:t>
            </a:r>
            <a:endParaRPr lang="pt-BR" dirty="0">
              <a:solidFill>
                <a:schemeClr val="dk1"/>
              </a:solidFill>
              <a:latin typeface="Montserrat"/>
              <a:ea typeface="Montserrat"/>
              <a:cs typeface="Montserrat"/>
            </a:endParaRP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Experiência com subsistemas de gestão pública orçamentária e financeira;</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Experiência em sistemas do Estado como SIAFI e SISAP;</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Experiência em liderança de equipes;</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Conhecimento das Normas Internacionais de Auditoria - IPPF.</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Conhecimento da legislação correlata a área;</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Conhecimento sobre Direito Constitucional e Administrativo;</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Conhecimento em construção de fluxo de processos e produtos office;</a:t>
            </a:r>
          </a:p>
          <a:p>
            <a:pPr lvl="0" algn="just">
              <a:lnSpc>
                <a:spcPct val="114000"/>
              </a:lnSpc>
              <a:spcBef>
                <a:spcPts val="1000"/>
              </a:spcBef>
            </a:pPr>
            <a:r>
              <a:rPr lang="en" dirty="0">
                <a:solidFill>
                  <a:schemeClr val="dk1"/>
                </a:solidFill>
                <a:latin typeface="Montserrat"/>
                <a:ea typeface="Montserrat"/>
                <a:cs typeface="Montserrat"/>
                <a:sym typeface="Montserrat"/>
              </a:rPr>
              <a:t>● Conhecimento sobre as </a:t>
            </a:r>
            <a:r>
              <a:rPr lang="pt-BR" dirty="0">
                <a:solidFill>
                  <a:schemeClr val="dk1"/>
                </a:solidFill>
                <a:latin typeface="Montserrat"/>
                <a:ea typeface="Montserrat"/>
                <a:cs typeface="Montserrat"/>
                <a:sym typeface="Montserrat"/>
              </a:rPr>
              <a:t>normas gerais sobre contratos administrativos/licitações, contabilidade pública, regime estatutário, Código de Conduta Ética, e Direito e Deveres dos Servidores Estaduais;</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Conhecimento sobre os elementos de comprovação de nexos de causalidade em procedimentos disciplinares;</a:t>
            </a:r>
          </a:p>
          <a:p>
            <a:pPr lvl="0" algn="just">
              <a:lnSpc>
                <a:spcPct val="114000"/>
              </a:lnSpc>
              <a:spcBef>
                <a:spcPts val="1000"/>
              </a:spcBef>
            </a:pPr>
            <a:r>
              <a:rPr lang="en" dirty="0">
                <a:solidFill>
                  <a:schemeClr val="dk1"/>
                </a:solidFill>
                <a:latin typeface="Montserrat"/>
                <a:ea typeface="Montserrat"/>
                <a:cs typeface="Montserrat"/>
                <a:sym typeface="Montserrat"/>
              </a:rPr>
              <a:t>● </a:t>
            </a:r>
            <a:r>
              <a:rPr lang="pt-BR" dirty="0">
                <a:solidFill>
                  <a:schemeClr val="dk1"/>
                </a:solidFill>
                <a:latin typeface="Montserrat"/>
                <a:ea typeface="Montserrat"/>
                <a:cs typeface="Montserrat"/>
                <a:sym typeface="Montserrat"/>
              </a:rPr>
              <a:t>Conhecimento da fundamentação legal e coerente identificação de indícios de autoria e materialidade;</a:t>
            </a:r>
          </a:p>
          <a:p>
            <a:pPr lvl="0" algn="just">
              <a:lnSpc>
                <a:spcPct val="114000"/>
              </a:lnSpc>
              <a:spcBef>
                <a:spcPts val="1000"/>
              </a:spcBef>
            </a:pPr>
            <a:r>
              <a:rPr lang="en" dirty="0">
                <a:solidFill>
                  <a:schemeClr val="dk1"/>
                </a:solidFill>
                <a:latin typeface="Montserrat"/>
                <a:ea typeface="Montserrat"/>
                <a:cs typeface="Montserrat"/>
                <a:sym typeface="Montserrat"/>
              </a:rPr>
              <a:t>● C</a:t>
            </a:r>
            <a:r>
              <a:rPr lang="pt-BR" dirty="0" err="1">
                <a:solidFill>
                  <a:schemeClr val="dk1"/>
                </a:solidFill>
                <a:latin typeface="Montserrat"/>
                <a:ea typeface="Montserrat"/>
                <a:cs typeface="Montserrat"/>
                <a:sym typeface="Montserrat"/>
              </a:rPr>
              <a:t>onhecimento</a:t>
            </a:r>
            <a:r>
              <a:rPr lang="pt-BR" dirty="0">
                <a:solidFill>
                  <a:schemeClr val="dk1"/>
                </a:solidFill>
                <a:latin typeface="Montserrat"/>
                <a:ea typeface="Montserrat"/>
                <a:cs typeface="Montserrat"/>
                <a:sym typeface="Montserrat"/>
              </a:rPr>
              <a:t> da legislação referente ao Plano Mineiro de Promoção da Integridade – PMPI e Transparência Pública;</a:t>
            </a:r>
          </a:p>
          <a:p>
            <a:pPr lvl="0" algn="just">
              <a:lnSpc>
                <a:spcPct val="114000"/>
              </a:lnSpc>
              <a:spcBef>
                <a:spcPts val="1000"/>
              </a:spcBef>
            </a:pPr>
            <a:r>
              <a:rPr lang="en" dirty="0">
                <a:solidFill>
                  <a:schemeClr val="dk1"/>
                </a:solidFill>
                <a:latin typeface="Montserrat"/>
                <a:ea typeface="Montserrat"/>
                <a:cs typeface="Montserrat"/>
                <a:sym typeface="Montserrat"/>
              </a:rPr>
              <a:t>● Conhecimento em </a:t>
            </a:r>
            <a:r>
              <a:rPr lang="pt-BR" dirty="0">
                <a:solidFill>
                  <a:schemeClr val="dk1"/>
                </a:solidFill>
                <a:latin typeface="Montserrat"/>
                <a:ea typeface="Montserrat"/>
                <a:cs typeface="Montserrat"/>
                <a:sym typeface="Montserrat"/>
              </a:rPr>
              <a:t>Pacote Office;</a:t>
            </a:r>
          </a:p>
          <a:p>
            <a:pPr lvl="0" algn="just">
              <a:lnSpc>
                <a:spcPct val="114000"/>
              </a:lnSpc>
              <a:spcBef>
                <a:spcPts val="1000"/>
              </a:spcBef>
            </a:pPr>
            <a:r>
              <a:rPr lang="en" dirty="0">
                <a:solidFill>
                  <a:schemeClr val="dk1"/>
                </a:solidFill>
                <a:latin typeface="Montserrat"/>
                <a:ea typeface="Montserrat"/>
                <a:cs typeface="Montserrat"/>
                <a:sym typeface="Montserrat"/>
              </a:rPr>
              <a:t>●  Conhecimento em </a:t>
            </a:r>
            <a:r>
              <a:rPr lang="pt-BR" dirty="0">
                <a:solidFill>
                  <a:schemeClr val="dk1"/>
                </a:solidFill>
                <a:latin typeface="Montserrat"/>
                <a:ea typeface="Montserrat"/>
                <a:cs typeface="Montserrat"/>
                <a:sym typeface="Montserrat"/>
              </a:rPr>
              <a:t>Inglês.</a:t>
            </a:r>
          </a:p>
          <a:p>
            <a:pPr algn="just">
              <a:lnSpc>
                <a:spcPct val="114000"/>
              </a:lnSpc>
              <a:spcBef>
                <a:spcPts val="1000"/>
              </a:spcBef>
            </a:pPr>
            <a:endParaRPr lang="pt-BR" sz="1200" dirty="0">
              <a:solidFill>
                <a:schemeClr val="dk1"/>
              </a:solidFill>
              <a:latin typeface="Montserrat" panose="020B0604020202020204" charset="0"/>
              <a:ea typeface="Montserrat"/>
              <a:cs typeface="Montserrat"/>
              <a:sym typeface="Montserrat"/>
            </a:endParaRPr>
          </a:p>
          <a:p>
            <a:pPr lvl="0" algn="just">
              <a:lnSpc>
                <a:spcPct val="114000"/>
              </a:lnSpc>
              <a:spcBef>
                <a:spcPts val="1000"/>
              </a:spcBef>
            </a:pPr>
            <a:endParaRPr lang="pt-BR" sz="1200" dirty="0">
              <a:solidFill>
                <a:schemeClr val="dk1"/>
              </a:solidFill>
              <a:latin typeface="Montserrat" panose="020B0604020202020204" charset="0"/>
              <a:ea typeface="Montserrat"/>
              <a:cs typeface="Montserrat"/>
              <a:sym typeface="Montserrat"/>
            </a:endParaRPr>
          </a:p>
          <a:p>
            <a:pPr lvl="0" algn="just">
              <a:lnSpc>
                <a:spcPct val="114000"/>
              </a:lnSpc>
              <a:spcBef>
                <a:spcPts val="1000"/>
              </a:spcBef>
            </a:pPr>
            <a:endParaRPr lang="pt-BR" sz="1200" dirty="0">
              <a:solidFill>
                <a:schemeClr val="dk1"/>
              </a:solidFill>
              <a:latin typeface="Montserrat" panose="020B0604020202020204" charset="0"/>
              <a:ea typeface="Montserrat"/>
              <a:cs typeface="Montserrat"/>
              <a:sym typeface="Montserrat"/>
            </a:endParaRPr>
          </a:p>
          <a:p>
            <a:pPr lvl="0" algn="just">
              <a:lnSpc>
                <a:spcPct val="114000"/>
              </a:lnSpc>
              <a:spcBef>
                <a:spcPts val="1000"/>
              </a:spcBef>
            </a:pPr>
            <a:endParaRPr lang="pt-BR" sz="1200" dirty="0">
              <a:solidFill>
                <a:schemeClr val="dk1"/>
              </a:solidFill>
              <a:latin typeface="Montserrat" panose="020B0604020202020204" charset="0"/>
              <a:ea typeface="Montserrat"/>
              <a:cs typeface="Montserrat"/>
              <a:sym typeface="Montserrat"/>
            </a:endParaRPr>
          </a:p>
          <a:p>
            <a:pPr marL="0" lvl="0" indent="0" algn="just" rtl="0">
              <a:lnSpc>
                <a:spcPct val="115000"/>
              </a:lnSpc>
              <a:spcBef>
                <a:spcPts val="300"/>
              </a:spcBef>
              <a:spcAft>
                <a:spcPts val="0"/>
              </a:spcAft>
              <a:buNone/>
            </a:pPr>
            <a:endParaRPr sz="1200" dirty="0">
              <a:solidFill>
                <a:schemeClr val="dk1"/>
              </a:solidFill>
              <a:latin typeface="Montserrat"/>
              <a:ea typeface="Montserrat"/>
              <a:cs typeface="Montserrat"/>
              <a:sym typeface="Montserrat"/>
            </a:endParaRPr>
          </a:p>
          <a:p>
            <a:pPr marL="0" lvl="0" indent="0" algn="l" rtl="0">
              <a:lnSpc>
                <a:spcPct val="115000"/>
              </a:lnSpc>
              <a:spcBef>
                <a:spcPts val="300"/>
              </a:spcBef>
              <a:spcAft>
                <a:spcPts val="0"/>
              </a:spcAft>
              <a:buClr>
                <a:schemeClr val="dk1"/>
              </a:buClr>
              <a:buSzPts val="400"/>
              <a:buFont typeface="Arial"/>
              <a:buNone/>
            </a:pPr>
            <a:endParaRPr sz="1200" b="1" dirty="0">
              <a:solidFill>
                <a:schemeClr val="accent5"/>
              </a:solidFill>
              <a:latin typeface="Montserrat"/>
              <a:ea typeface="Montserrat"/>
              <a:cs typeface="Montserrat"/>
              <a:sym typeface="Montserrat"/>
            </a:endParaRPr>
          </a:p>
          <a:p>
            <a:pPr marL="0" lvl="0" indent="0" algn="l" rtl="0">
              <a:lnSpc>
                <a:spcPct val="115000"/>
              </a:lnSpc>
              <a:spcBef>
                <a:spcPts val="300"/>
              </a:spcBef>
              <a:spcAft>
                <a:spcPts val="0"/>
              </a:spcAft>
              <a:buNone/>
            </a:pPr>
            <a:endParaRPr sz="1200" dirty="0">
              <a:latin typeface="Montserrat"/>
              <a:ea typeface="Montserrat"/>
              <a:cs typeface="Montserrat"/>
              <a:sym typeface="Montserrat"/>
            </a:endParaRPr>
          </a:p>
          <a:p>
            <a:pPr marL="0" lvl="0" indent="0" algn="just" rtl="0">
              <a:lnSpc>
                <a:spcPct val="115000"/>
              </a:lnSpc>
              <a:spcBef>
                <a:spcPts val="0"/>
              </a:spcBef>
              <a:spcAft>
                <a:spcPts val="0"/>
              </a:spcAft>
              <a:buNone/>
            </a:pPr>
            <a:endParaRPr sz="1200" dirty="0">
              <a:latin typeface="Montserrat"/>
              <a:ea typeface="Montserrat"/>
              <a:cs typeface="Montserrat"/>
              <a:sym typeface="Montserrat"/>
            </a:endParaRPr>
          </a:p>
          <a:p>
            <a:pPr marL="0" lvl="0" indent="0" algn="just" rtl="0">
              <a:spcBef>
                <a:spcPts val="200"/>
              </a:spcBef>
              <a:spcAft>
                <a:spcPts val="0"/>
              </a:spcAft>
              <a:buClr>
                <a:schemeClr val="dk1"/>
              </a:buClr>
              <a:buSzPts val="400"/>
              <a:buFont typeface="Arial"/>
              <a:buNone/>
            </a:pPr>
            <a:endParaRPr sz="1200" dirty="0">
              <a:solidFill>
                <a:schemeClr val="dk1"/>
              </a:solidFill>
              <a:highlight>
                <a:srgbClr val="FFFFFF"/>
              </a:highlight>
              <a:latin typeface="Montserrat"/>
              <a:ea typeface="Montserrat"/>
              <a:cs typeface="Montserrat"/>
              <a:sym typeface="Montserrat"/>
            </a:endParaRPr>
          </a:p>
          <a:p>
            <a:pPr marL="0" lvl="0" indent="0" algn="l" rtl="0">
              <a:spcBef>
                <a:spcPts val="300"/>
              </a:spcBef>
              <a:spcAft>
                <a:spcPts val="0"/>
              </a:spcAft>
              <a:buNone/>
            </a:pPr>
            <a:endParaRPr sz="400" dirty="0"/>
          </a:p>
          <a:p>
            <a:pPr marL="0" lvl="0" indent="0" algn="l" rtl="0">
              <a:spcBef>
                <a:spcPts val="0"/>
              </a:spcBef>
              <a:spcAft>
                <a:spcPts val="0"/>
              </a:spcAft>
              <a:buNone/>
            </a:pPr>
            <a:endParaRPr sz="400" dirty="0"/>
          </a:p>
        </p:txBody>
      </p:sp>
      <p:sp>
        <p:nvSpPr>
          <p:cNvPr id="124" name="Google Shape;124;p20"/>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1"/>
          <p:cNvPicPr preferRelativeResize="0"/>
          <p:nvPr/>
        </p:nvPicPr>
        <p:blipFill>
          <a:blip r:embed="rId3">
            <a:alphaModFix/>
          </a:blip>
          <a:stretch>
            <a:fillRect/>
          </a:stretch>
        </p:blipFill>
        <p:spPr>
          <a:xfrm>
            <a:off x="-1" y="0"/>
            <a:ext cx="7772401" cy="10142303"/>
          </a:xfrm>
          <a:prstGeom prst="rect">
            <a:avLst/>
          </a:prstGeom>
          <a:noFill/>
          <a:ln>
            <a:noFill/>
          </a:ln>
        </p:spPr>
      </p:pic>
      <p:sp>
        <p:nvSpPr>
          <p:cNvPr id="130" name="Google Shape;130;p21"/>
          <p:cNvSpPr txBox="1"/>
          <p:nvPr/>
        </p:nvSpPr>
        <p:spPr>
          <a:xfrm>
            <a:off x="341877" y="1054172"/>
            <a:ext cx="6755400" cy="8065008"/>
          </a:xfrm>
          <a:prstGeom prst="rect">
            <a:avLst/>
          </a:prstGeom>
          <a:noFill/>
          <a:ln>
            <a:noFill/>
          </a:ln>
        </p:spPr>
        <p:txBody>
          <a:bodyPr spcFirstLastPara="1" wrap="square" lIns="29225" tIns="29225" rIns="29225" bIns="29225" anchor="t" anchorCtr="0">
            <a:noAutofit/>
          </a:bodyPr>
          <a:lstStyle/>
          <a:p>
            <a:pPr algn="ctr"/>
            <a:r>
              <a:rPr lang="pt-BR" sz="1600" b="1" dirty="0">
                <a:solidFill>
                  <a:schemeClr val="dk1"/>
                </a:solidFill>
                <a:latin typeface="Montserrat" panose="020B0604020202020204" charset="0"/>
                <a:sym typeface="Montserrat"/>
              </a:rPr>
              <a:t>Informações da Controladoria Geral do Estado (CGE)</a:t>
            </a:r>
            <a:endParaRPr lang="pt-BR" sz="1600" b="1" dirty="0">
              <a:solidFill>
                <a:schemeClr val="dk1"/>
              </a:solidFill>
              <a:latin typeface="Montserrat" panose="020B0604020202020204" charset="0"/>
            </a:endParaRPr>
          </a:p>
          <a:p>
            <a:pPr algn="just"/>
            <a:endParaRPr lang="pt-BR" dirty="0">
              <a:solidFill>
                <a:schemeClr val="dk1"/>
              </a:solidFill>
              <a:latin typeface="Montserrat" panose="020B0604020202020204" charset="0"/>
            </a:endParaRPr>
          </a:p>
          <a:p>
            <a:pPr algn="just">
              <a:lnSpc>
                <a:spcPct val="150000"/>
              </a:lnSpc>
            </a:pPr>
            <a:r>
              <a:rPr lang="pt-BR" dirty="0">
                <a:solidFill>
                  <a:schemeClr val="dk1"/>
                </a:solidFill>
                <a:latin typeface="Montserrat" panose="020B0604020202020204" charset="0"/>
              </a:rPr>
              <a:t>A CGE, órgão central do sistema de controle interno do Poder Executivo, tem como competência assistir diretamente o Governador no desempenho de suas atribuições quanto aos assuntos e providências atinentes, no âmbito da Administração Pública direta e indireta do Poder Executivo, à defesa do patrimônio público, ao controle interno, à auditoria pública, à correição, à prevenção e ao combate à corrupção, ao incremento da transparência e do acesso à informação e ao fortalecimento da </a:t>
            </a:r>
            <a:r>
              <a:rPr lang="pt-BR" dirty="0">
                <a:solidFill>
                  <a:schemeClr val="dk1"/>
                </a:solidFill>
                <a:latin typeface="Montserrat" panose="020B0604020202020204" charset="0"/>
                <a:sym typeface="Montserrat"/>
              </a:rPr>
              <a:t>integridade e da democracia participativa</a:t>
            </a:r>
            <a:r>
              <a:rPr lang="pt-BR" dirty="0">
                <a:solidFill>
                  <a:schemeClr val="dk1"/>
                </a:solidFill>
                <a:latin typeface="Montserrat" panose="020B0604020202020204" charset="0"/>
              </a:rPr>
              <a:t>.</a:t>
            </a:r>
            <a:endParaRPr lang="en" dirty="0">
              <a:solidFill>
                <a:schemeClr val="dk1"/>
              </a:solidFill>
              <a:latin typeface="Montserrat" panose="020B0604020202020204" charset="0"/>
            </a:endParaRPr>
          </a:p>
          <a:p>
            <a:pPr algn="just"/>
            <a:endParaRPr lang="pt-BR" dirty="0">
              <a:solidFill>
                <a:schemeClr val="dk1"/>
              </a:solidFill>
              <a:latin typeface="Montserrat" panose="020B0604020202020204" charset="0"/>
            </a:endParaRPr>
          </a:p>
          <a:p>
            <a:pPr lvl="0" algn="ctr"/>
            <a:r>
              <a:rPr lang="pt-BR" b="1" dirty="0">
                <a:solidFill>
                  <a:srgbClr val="1C968C"/>
                </a:solidFill>
                <a:latin typeface="Montserrat" panose="020B0604020202020204" charset="0"/>
                <a:sym typeface="Montserrat"/>
              </a:rPr>
              <a:t>Controlador Geral do Estado de Minas Gerais</a:t>
            </a:r>
            <a:endParaRPr lang="pt-BR" b="1" dirty="0">
              <a:solidFill>
                <a:srgbClr val="1C968C"/>
              </a:solidFill>
              <a:latin typeface="Montserrat" panose="020B0604020202020204" charset="0"/>
            </a:endParaRPr>
          </a:p>
          <a:p>
            <a:pPr lvl="0" algn="ctr"/>
            <a:r>
              <a:rPr lang="pt-BR" b="1" dirty="0">
                <a:solidFill>
                  <a:srgbClr val="1C968C"/>
                </a:solidFill>
                <a:latin typeface="Montserrat" panose="020B0604020202020204" charset="0"/>
                <a:sym typeface="Montserrat"/>
              </a:rPr>
              <a:t>Rodrigo Fontenelle de Araújo Miranda</a:t>
            </a:r>
            <a:endParaRPr b="1" dirty="0">
              <a:solidFill>
                <a:srgbClr val="1C968C"/>
              </a:solidFill>
              <a:latin typeface="Montserrat" panose="020B0604020202020204" charset="0"/>
            </a:endParaRPr>
          </a:p>
          <a:p>
            <a:pPr algn="ctr"/>
            <a:r>
              <a:rPr lang="pt-BR" b="1" dirty="0">
                <a:solidFill>
                  <a:srgbClr val="1C968C"/>
                </a:solidFill>
                <a:latin typeface="Montserrat" panose="020B0604020202020204" charset="0"/>
                <a:sym typeface="Montserrat"/>
              </a:rPr>
              <a:t>Maiores informações, acesse ao site: </a:t>
            </a:r>
          </a:p>
          <a:p>
            <a:pPr algn="ctr"/>
            <a:r>
              <a:rPr lang="pt-BR" b="1" dirty="0">
                <a:solidFill>
                  <a:srgbClr val="1C968C"/>
                </a:solidFill>
                <a:latin typeface="Montserrat" panose="020B0604020202020204" charset="0"/>
                <a:sym typeface="Montserrat"/>
                <a:hlinkClick r:id="rId4">
                  <a:extLst>
                    <a:ext uri="{A12FA001-AC4F-418D-AE19-62706E023703}">
                      <ahyp:hlinkClr xmlns="" xmlns:ahyp="http://schemas.microsoft.com/office/drawing/2018/hyperlinkcolor" val="tx"/>
                    </a:ext>
                  </a:extLst>
                </a:hlinkClick>
              </a:rPr>
              <a:t>cge.mg.gov.br</a:t>
            </a:r>
            <a:endParaRPr lang="pt-BR" b="1" dirty="0">
              <a:solidFill>
                <a:srgbClr val="1C968C"/>
              </a:solidFill>
              <a:latin typeface="Montserrat" panose="020B0604020202020204" charset="0"/>
            </a:endParaRPr>
          </a:p>
          <a:p>
            <a:pPr algn="ctr"/>
            <a:endParaRPr lang="pt-BR" b="1" dirty="0">
              <a:solidFill>
                <a:srgbClr val="1C968C"/>
              </a:solidFill>
              <a:latin typeface="Montserrat" panose="020B0604020202020204" charset="0"/>
            </a:endParaRPr>
          </a:p>
          <a:p>
            <a:pPr algn="ctr"/>
            <a:endParaRPr lang="pt-BR" dirty="0">
              <a:latin typeface="Montserrat" panose="020B0604020202020204" charset="0"/>
            </a:endParaRPr>
          </a:p>
          <a:p>
            <a:pPr algn="ctr"/>
            <a:r>
              <a:rPr lang="pt-BR" sz="1600" b="1" dirty="0">
                <a:solidFill>
                  <a:schemeClr val="dk1"/>
                </a:solidFill>
                <a:latin typeface="Montserrat" panose="020B0604020202020204" charset="0"/>
              </a:rPr>
              <a:t>Instituto de Desenvolvimento do Norte e Nordeste de Minas Gerais  (IDENE)</a:t>
            </a:r>
            <a:endParaRPr lang="pt-BR" sz="1600" dirty="0">
              <a:solidFill>
                <a:schemeClr val="dk1"/>
              </a:solidFill>
              <a:latin typeface="Montserrat" panose="020B0604020202020204" charset="0"/>
            </a:endParaRPr>
          </a:p>
          <a:p>
            <a:pPr algn="ctr"/>
            <a:endParaRPr lang="pt-BR" dirty="0">
              <a:solidFill>
                <a:srgbClr val="1C968C"/>
              </a:solidFill>
              <a:latin typeface="Montserrat" panose="020B0604020202020204" charset="0"/>
            </a:endParaRPr>
          </a:p>
          <a:p>
            <a:pPr algn="just">
              <a:lnSpc>
                <a:spcPct val="150000"/>
              </a:lnSpc>
            </a:pPr>
            <a:r>
              <a:rPr lang="pt-BR" dirty="0">
                <a:solidFill>
                  <a:schemeClr val="dk1"/>
                </a:solidFill>
                <a:latin typeface="Montserrat" panose="020B0604020202020204" charset="0"/>
              </a:rPr>
              <a:t>O IDENE tem como competência promover o desenvolvimento econômico e social das regiões Norte e Nordeste de Minas Gerais.</a:t>
            </a:r>
          </a:p>
          <a:p>
            <a:pPr algn="just"/>
            <a:endParaRPr lang="pt-BR" dirty="0">
              <a:solidFill>
                <a:schemeClr val="dk1"/>
              </a:solidFill>
              <a:latin typeface="Montserrat" panose="020B0604020202020204" charset="0"/>
            </a:endParaRPr>
          </a:p>
          <a:p>
            <a:pPr algn="just"/>
            <a:endParaRPr lang="pt-BR" dirty="0">
              <a:solidFill>
                <a:schemeClr val="dk1"/>
              </a:solidFill>
              <a:latin typeface="Montserrat" panose="020B0604020202020204" charset="0"/>
            </a:endParaRPr>
          </a:p>
          <a:p>
            <a:pPr algn="ctr"/>
            <a:r>
              <a:rPr lang="pt-BR" b="1" dirty="0">
                <a:solidFill>
                  <a:srgbClr val="1C968C"/>
                </a:solidFill>
                <a:latin typeface="Montserrat" panose="020B0604020202020204" charset="0"/>
              </a:rPr>
              <a:t>Diretor Geral do Instituto de </a:t>
            </a:r>
            <a:r>
              <a:rPr lang="pt-BR" b="1" dirty="0" err="1">
                <a:solidFill>
                  <a:srgbClr val="1C968C"/>
                </a:solidFill>
                <a:latin typeface="Montserrat" panose="020B0604020202020204" charset="0"/>
              </a:rPr>
              <a:t>Desenv</a:t>
            </a:r>
            <a:r>
              <a:rPr lang="pt-BR" b="1" dirty="0">
                <a:solidFill>
                  <a:srgbClr val="1C968C"/>
                </a:solidFill>
                <a:latin typeface="Montserrat" panose="020B0604020202020204" charset="0"/>
              </a:rPr>
              <a:t>. do Norte e Nordeste de Minas Gerais</a:t>
            </a:r>
          </a:p>
          <a:p>
            <a:pPr algn="ctr"/>
            <a:r>
              <a:rPr lang="pt-BR" b="1" dirty="0">
                <a:solidFill>
                  <a:srgbClr val="1C968C"/>
                </a:solidFill>
                <a:latin typeface="Montserrat" panose="020B0604020202020204" charset="0"/>
              </a:rPr>
              <a:t>Carlos Alexandre Gonçalves da </a:t>
            </a:r>
            <a:r>
              <a:rPr lang="pt-BR" b="1" dirty="0" smtClean="0">
                <a:solidFill>
                  <a:srgbClr val="1C968C"/>
                </a:solidFill>
                <a:latin typeface="Montserrat" panose="020B0604020202020204" charset="0"/>
              </a:rPr>
              <a:t>Silva</a:t>
            </a:r>
          </a:p>
          <a:p>
            <a:pPr algn="ctr"/>
            <a:endParaRPr lang="pt-BR" b="1" dirty="0">
              <a:solidFill>
                <a:srgbClr val="1C968C"/>
              </a:solidFill>
              <a:latin typeface="Montserrat" panose="020B0604020202020204" charset="0"/>
            </a:endParaRPr>
          </a:p>
          <a:p>
            <a:pPr algn="ctr"/>
            <a:r>
              <a:rPr lang="pt-BR" b="1" dirty="0">
                <a:solidFill>
                  <a:srgbClr val="1C968C"/>
                </a:solidFill>
                <a:latin typeface="Montserrat" panose="020B0604020202020204" charset="0"/>
              </a:rPr>
              <a:t>Maiores informações, acesse ao site: </a:t>
            </a:r>
          </a:p>
          <a:p>
            <a:pPr algn="ctr"/>
            <a:r>
              <a:rPr lang="pt-BR" b="1" dirty="0">
                <a:solidFill>
                  <a:srgbClr val="1C968C"/>
                </a:solidFill>
                <a:latin typeface="Montserrat" panose="020B0604020202020204" charset="0"/>
                <a:hlinkClick r:id="rId5">
                  <a:extLst>
                    <a:ext uri="{A12FA001-AC4F-418D-AE19-62706E023703}">
                      <ahyp:hlinkClr xmlns="" xmlns:ahyp="http://schemas.microsoft.com/office/drawing/2018/hyperlinkcolor" val="tx"/>
                    </a:ext>
                  </a:extLst>
                </a:hlinkClick>
              </a:rPr>
              <a:t>http://www.idene.mg.gov.br/</a:t>
            </a:r>
          </a:p>
          <a:p>
            <a:pPr algn="ctr"/>
            <a:endParaRPr lang="pt-BR" sz="1300" b="1" dirty="0">
              <a:solidFill>
                <a:srgbClr val="1C968C"/>
              </a:solidFill>
              <a:latin typeface="Montserrat"/>
            </a:endParaRPr>
          </a:p>
          <a:p>
            <a:pPr marL="0" lvl="0" indent="0" algn="ctr" rtl="0">
              <a:lnSpc>
                <a:spcPct val="115000"/>
              </a:lnSpc>
              <a:spcBef>
                <a:spcPts val="1000"/>
              </a:spcBef>
              <a:spcAft>
                <a:spcPts val="0"/>
              </a:spcAft>
              <a:buNone/>
            </a:pPr>
            <a:endParaRPr sz="1300" dirty="0">
              <a:solidFill>
                <a:srgbClr val="1C968C"/>
              </a:solidFill>
              <a:latin typeface="Montserrat"/>
              <a:ea typeface="Montserrat"/>
              <a:cs typeface="Montserrat"/>
              <a:sym typeface="Montserrat"/>
            </a:endParaRPr>
          </a:p>
          <a:p>
            <a:pPr marL="0" lvl="0" indent="0" algn="just" rtl="0">
              <a:lnSpc>
                <a:spcPct val="115000"/>
              </a:lnSpc>
              <a:spcBef>
                <a:spcPts val="1000"/>
              </a:spcBef>
              <a:spcAft>
                <a:spcPts val="0"/>
              </a:spcAft>
              <a:buNone/>
            </a:pPr>
            <a:endParaRPr sz="1300" b="1" dirty="0">
              <a:solidFill>
                <a:srgbClr val="0097A7"/>
              </a:solidFill>
              <a:latin typeface="Montserrat"/>
              <a:ea typeface="Montserrat"/>
              <a:cs typeface="Montserrat"/>
              <a:sym typeface="Montserrat"/>
            </a:endParaRPr>
          </a:p>
          <a:p>
            <a:pPr marL="0" lvl="0" indent="0" algn="just" rtl="0">
              <a:lnSpc>
                <a:spcPct val="115000"/>
              </a:lnSpc>
              <a:spcBef>
                <a:spcPts val="1000"/>
              </a:spcBef>
              <a:spcAft>
                <a:spcPts val="0"/>
              </a:spcAft>
              <a:buNone/>
            </a:pPr>
            <a:endParaRPr sz="1200" b="1" dirty="0">
              <a:solidFill>
                <a:schemeClr val="dk1"/>
              </a:solidFill>
              <a:latin typeface="Montserrat"/>
              <a:ea typeface="Montserrat"/>
              <a:cs typeface="Montserrat"/>
              <a:sym typeface="Montserrat"/>
            </a:endParaRPr>
          </a:p>
          <a:p>
            <a:pPr marL="0" lvl="0" indent="0" algn="just" rtl="0">
              <a:lnSpc>
                <a:spcPct val="115000"/>
              </a:lnSpc>
              <a:spcBef>
                <a:spcPts val="1000"/>
              </a:spcBef>
              <a:spcAft>
                <a:spcPts val="0"/>
              </a:spcAft>
              <a:buNone/>
            </a:pPr>
            <a:endParaRPr b="1" dirty="0">
              <a:solidFill>
                <a:schemeClr val="dk1"/>
              </a:solidFill>
              <a:latin typeface="Montserrat"/>
              <a:ea typeface="Montserrat"/>
              <a:cs typeface="Montserrat"/>
              <a:sym typeface="Montserrat"/>
            </a:endParaRPr>
          </a:p>
          <a:p>
            <a:pPr marL="152400" lvl="0" indent="0" algn="just" rtl="0">
              <a:lnSpc>
                <a:spcPct val="115000"/>
              </a:lnSpc>
              <a:spcBef>
                <a:spcPts val="1000"/>
              </a:spcBef>
              <a:spcAft>
                <a:spcPts val="0"/>
              </a:spcAft>
              <a:buNone/>
            </a:pPr>
            <a:endParaRPr sz="1150" dirty="0">
              <a:solidFill>
                <a:schemeClr val="dk1"/>
              </a:solidFill>
              <a:latin typeface="Montserrat"/>
              <a:ea typeface="Montserrat"/>
              <a:cs typeface="Montserrat"/>
              <a:sym typeface="Montserrat"/>
            </a:endParaRPr>
          </a:p>
          <a:p>
            <a:pPr marL="0" lvl="0" indent="0" algn="just" rtl="0">
              <a:lnSpc>
                <a:spcPct val="115000"/>
              </a:lnSpc>
              <a:spcBef>
                <a:spcPts val="300"/>
              </a:spcBef>
              <a:spcAft>
                <a:spcPts val="0"/>
              </a:spcAft>
              <a:buNone/>
            </a:pPr>
            <a:endParaRPr sz="1200" dirty="0">
              <a:solidFill>
                <a:schemeClr val="dk1"/>
              </a:solidFill>
              <a:latin typeface="Montserrat"/>
              <a:ea typeface="Montserrat"/>
              <a:cs typeface="Montserrat"/>
              <a:sym typeface="Montserrat"/>
            </a:endParaRPr>
          </a:p>
          <a:p>
            <a:pPr marL="0" lvl="0" indent="0" algn="l" rtl="0">
              <a:lnSpc>
                <a:spcPct val="115000"/>
              </a:lnSpc>
              <a:spcBef>
                <a:spcPts val="300"/>
              </a:spcBef>
              <a:spcAft>
                <a:spcPts val="0"/>
              </a:spcAft>
              <a:buClr>
                <a:schemeClr val="dk1"/>
              </a:buClr>
              <a:buSzPts val="400"/>
              <a:buFont typeface="Arial"/>
              <a:buNone/>
            </a:pPr>
            <a:endParaRPr sz="1200" b="1" dirty="0">
              <a:solidFill>
                <a:schemeClr val="accent5"/>
              </a:solidFill>
              <a:latin typeface="Montserrat"/>
              <a:ea typeface="Montserrat"/>
              <a:cs typeface="Montserrat"/>
              <a:sym typeface="Montserrat"/>
            </a:endParaRPr>
          </a:p>
          <a:p>
            <a:pPr marL="0" lvl="0" indent="0" algn="l" rtl="0">
              <a:lnSpc>
                <a:spcPct val="115000"/>
              </a:lnSpc>
              <a:spcBef>
                <a:spcPts val="300"/>
              </a:spcBef>
              <a:spcAft>
                <a:spcPts val="0"/>
              </a:spcAft>
              <a:buNone/>
            </a:pPr>
            <a:endParaRPr sz="1200" dirty="0">
              <a:latin typeface="Montserrat"/>
              <a:ea typeface="Montserrat"/>
              <a:cs typeface="Montserrat"/>
              <a:sym typeface="Montserrat"/>
            </a:endParaRPr>
          </a:p>
          <a:p>
            <a:pPr marL="0" lvl="0" indent="0" algn="just" rtl="0">
              <a:lnSpc>
                <a:spcPct val="115000"/>
              </a:lnSpc>
              <a:spcBef>
                <a:spcPts val="0"/>
              </a:spcBef>
              <a:spcAft>
                <a:spcPts val="0"/>
              </a:spcAft>
              <a:buNone/>
            </a:pPr>
            <a:endParaRPr sz="1200" dirty="0">
              <a:latin typeface="Montserrat"/>
              <a:ea typeface="Montserrat"/>
              <a:cs typeface="Montserrat"/>
              <a:sym typeface="Montserrat"/>
            </a:endParaRPr>
          </a:p>
          <a:p>
            <a:pPr marL="0" lvl="0" indent="0" algn="just" rtl="0">
              <a:spcBef>
                <a:spcPts val="200"/>
              </a:spcBef>
              <a:spcAft>
                <a:spcPts val="0"/>
              </a:spcAft>
              <a:buClr>
                <a:schemeClr val="dk1"/>
              </a:buClr>
              <a:buSzPts val="400"/>
              <a:buFont typeface="Arial"/>
              <a:buNone/>
            </a:pPr>
            <a:endParaRPr sz="1200" dirty="0">
              <a:solidFill>
                <a:schemeClr val="dk1"/>
              </a:solidFill>
              <a:highlight>
                <a:srgbClr val="FFFFFF"/>
              </a:highlight>
              <a:latin typeface="Montserrat"/>
              <a:ea typeface="Montserrat"/>
              <a:cs typeface="Montserrat"/>
              <a:sym typeface="Montserrat"/>
            </a:endParaRPr>
          </a:p>
          <a:p>
            <a:pPr marL="0" lvl="0" indent="0" algn="l" rtl="0">
              <a:spcBef>
                <a:spcPts val="300"/>
              </a:spcBef>
              <a:spcAft>
                <a:spcPts val="0"/>
              </a:spcAft>
              <a:buNone/>
            </a:pPr>
            <a:endParaRPr sz="400" dirty="0"/>
          </a:p>
          <a:p>
            <a:pPr marL="0" lvl="0" indent="0" algn="l" rtl="0">
              <a:spcBef>
                <a:spcPts val="0"/>
              </a:spcBef>
              <a:spcAft>
                <a:spcPts val="0"/>
              </a:spcAft>
              <a:buNone/>
            </a:pPr>
            <a:endParaRPr sz="400" dirty="0"/>
          </a:p>
        </p:txBody>
      </p:sp>
      <p:sp>
        <p:nvSpPr>
          <p:cNvPr id="131" name="Google Shape;131;p21"/>
          <p:cNvSpPr txBox="1">
            <a:spLocks noGrp="1"/>
          </p:cNvSpPr>
          <p:nvPr>
            <p:ph type="sldNum" idx="12"/>
          </p:nvPr>
        </p:nvSpPr>
        <p:spPr>
          <a:xfrm>
            <a:off x="7201589" y="9119180"/>
            <a:ext cx="466500" cy="769800"/>
          </a:xfrm>
          <a:prstGeom prst="rect">
            <a:avLst/>
          </a:prstGeom>
        </p:spPr>
        <p:txBody>
          <a:bodyPr spcFirstLastPara="1" wrap="square" lIns="113625" tIns="113625" rIns="113625" bIns="1136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9</a:t>
            </a:fld>
            <a:endParaRPr/>
          </a:p>
        </p:txBody>
      </p:sp>
    </p:spTree>
    <p:extLst>
      <p:ext uri="{BB962C8B-B14F-4D97-AF65-F5344CB8AC3E}">
        <p14:creationId xmlns:p14="http://schemas.microsoft.com/office/powerpoint/2010/main" val="12978002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8D58FADB61F04EBBB4F355C06EFBED" ma:contentTypeVersion="4" ma:contentTypeDescription="Crie um novo documento." ma:contentTypeScope="" ma:versionID="e44b2d95862676236d3354feb6355485">
  <xsd:schema xmlns:xsd="http://www.w3.org/2001/XMLSchema" xmlns:xs="http://www.w3.org/2001/XMLSchema" xmlns:p="http://schemas.microsoft.com/office/2006/metadata/properties" xmlns:ns2="6f4338ef-addb-4c87-aefe-1895241b335f" xmlns:ns3="b91e7f20-fe0a-487d-91a9-605ac1c64acf" targetNamespace="http://schemas.microsoft.com/office/2006/metadata/properties" ma:root="true" ma:fieldsID="0869acb5510bb55ae80dffd1efb2f4b7" ns2:_="" ns3:_="">
    <xsd:import namespace="6f4338ef-addb-4c87-aefe-1895241b335f"/>
    <xsd:import namespace="b91e7f20-fe0a-487d-91a9-605ac1c64a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338ef-addb-4c87-aefe-1895241b3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1e7f20-fe0a-487d-91a9-605ac1c64acf"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88626D-2B45-46DD-B66C-9DBEB2F9B665}">
  <ds:schemaRefs>
    <ds:schemaRef ds:uri="http://schemas.microsoft.com/sharepoint/v3/contenttype/forms"/>
  </ds:schemaRefs>
</ds:datastoreItem>
</file>

<file path=customXml/itemProps2.xml><?xml version="1.0" encoding="utf-8"?>
<ds:datastoreItem xmlns:ds="http://schemas.openxmlformats.org/officeDocument/2006/customXml" ds:itemID="{889E357C-DFD6-4B28-B9CD-00E70A38165D}">
  <ds:schemaRefs>
    <ds:schemaRef ds:uri="6f4338ef-addb-4c87-aefe-1895241b335f"/>
    <ds:schemaRef ds:uri="b91e7f20-fe0a-487d-91a9-605ac1c64a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7CAD65-2BC4-4942-A8E2-FA73375A2FD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1856</Words>
  <Application>Microsoft Office PowerPoint</Application>
  <PresentationFormat>Personalizar</PresentationFormat>
  <Paragraphs>224</Paragraphs>
  <Slides>11</Slides>
  <Notes>11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11</vt:i4>
      </vt:variant>
    </vt:vector>
  </HeadingPairs>
  <TitlesOfParts>
    <vt:vector size="17" baseType="lpstr">
      <vt:lpstr>Montserrat</vt:lpstr>
      <vt:lpstr>Roboto</vt:lpstr>
      <vt:lpstr>Arial</vt:lpstr>
      <vt:lpstr>Times New Roman</vt:lpstr>
      <vt:lpstr>Verdana</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Luciana Silva Custódio (SEPLAG)</dc:creator>
  <cp:lastModifiedBy>Ana Paula Ferreira Gonçalves (SEPLAG)</cp:lastModifiedBy>
  <cp:revision>30</cp:revision>
  <dcterms:modified xsi:type="dcterms:W3CDTF">2022-02-25T17:52:53Z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0x010100B08D58FADB61F04EBBB4F355C06EFBED</vt:lpwstr>
  </property>
</Properties>
</file>