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35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4332" y="901105"/>
            <a:ext cx="17119335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50" b="0" i="0">
                <a:solidFill>
                  <a:srgbClr val="18176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50" b="0" i="0">
                <a:solidFill>
                  <a:srgbClr val="18176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C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661291"/>
            <a:ext cx="17706975" cy="8625840"/>
          </a:xfrm>
          <a:custGeom>
            <a:avLst/>
            <a:gdLst/>
            <a:ahLst/>
            <a:cxnLst/>
            <a:rect l="l" t="t" r="r" b="b"/>
            <a:pathLst>
              <a:path w="17706975" h="8625840">
                <a:moveTo>
                  <a:pt x="0" y="0"/>
                </a:moveTo>
                <a:lnTo>
                  <a:pt x="17706974" y="0"/>
                </a:lnTo>
                <a:lnTo>
                  <a:pt x="17706974" y="8625708"/>
                </a:lnTo>
                <a:lnTo>
                  <a:pt x="0" y="8625708"/>
                </a:lnTo>
                <a:lnTo>
                  <a:pt x="0" y="0"/>
                </a:lnTo>
                <a:close/>
              </a:path>
            </a:pathLst>
          </a:custGeom>
          <a:solidFill>
            <a:srgbClr val="61A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50" b="0" i="0">
                <a:solidFill>
                  <a:srgbClr val="18176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C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7996" y="4509427"/>
            <a:ext cx="11432007" cy="1501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50" b="0" i="0">
                <a:solidFill>
                  <a:srgbClr val="18176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4548178"/>
            <a:ext cx="17279620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://www.gov.br/artesanato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v.br/artesanat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9150350"/>
          </a:xfrm>
          <a:custGeom>
            <a:avLst/>
            <a:gdLst/>
            <a:ahLst/>
            <a:cxnLst/>
            <a:rect l="l" t="t" r="r" b="b"/>
            <a:pathLst>
              <a:path w="18288000" h="9150350">
                <a:moveTo>
                  <a:pt x="0" y="9150234"/>
                </a:moveTo>
                <a:lnTo>
                  <a:pt x="18287998" y="9150234"/>
                </a:lnTo>
                <a:lnTo>
                  <a:pt x="18287998" y="0"/>
                </a:lnTo>
                <a:lnTo>
                  <a:pt x="0" y="0"/>
                </a:lnTo>
                <a:lnTo>
                  <a:pt x="0" y="9150234"/>
                </a:lnTo>
                <a:close/>
              </a:path>
            </a:pathLst>
          </a:custGeom>
          <a:solidFill>
            <a:srgbClr val="181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346" cy="10287520"/>
            <a:chOff x="0" y="0"/>
            <a:chExt cx="18288346" cy="10287520"/>
          </a:xfrm>
        </p:grpSpPr>
        <p:sp>
          <p:nvSpPr>
            <p:cNvPr id="4" name="object 4"/>
            <p:cNvSpPr/>
            <p:nvPr/>
          </p:nvSpPr>
          <p:spPr>
            <a:xfrm>
              <a:off x="8559224" y="5799524"/>
              <a:ext cx="4867275" cy="3350895"/>
            </a:xfrm>
            <a:custGeom>
              <a:avLst/>
              <a:gdLst/>
              <a:ahLst/>
              <a:cxnLst/>
              <a:rect l="l" t="t" r="r" b="b"/>
              <a:pathLst>
                <a:path w="4867275" h="3350895">
                  <a:moveTo>
                    <a:pt x="0" y="3350710"/>
                  </a:moveTo>
                  <a:lnTo>
                    <a:pt x="4867274" y="3350710"/>
                  </a:lnTo>
                  <a:lnTo>
                    <a:pt x="4867274" y="0"/>
                  </a:lnTo>
                  <a:lnTo>
                    <a:pt x="0" y="0"/>
                  </a:lnTo>
                  <a:lnTo>
                    <a:pt x="0" y="3350710"/>
                  </a:lnTo>
                  <a:close/>
                </a:path>
              </a:pathLst>
            </a:custGeom>
            <a:solidFill>
              <a:srgbClr val="DE6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423611" y="0"/>
              <a:ext cx="4864735" cy="6448425"/>
            </a:xfrm>
            <a:custGeom>
              <a:avLst/>
              <a:gdLst/>
              <a:ahLst/>
              <a:cxnLst/>
              <a:rect l="l" t="t" r="r" b="b"/>
              <a:pathLst>
                <a:path w="4864734" h="6448425">
                  <a:moveTo>
                    <a:pt x="0" y="0"/>
                  </a:moveTo>
                  <a:lnTo>
                    <a:pt x="4864387" y="0"/>
                  </a:lnTo>
                  <a:lnTo>
                    <a:pt x="4864387" y="6448424"/>
                  </a:lnTo>
                  <a:lnTo>
                    <a:pt x="0" y="6448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2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9224" y="0"/>
              <a:ext cx="4867274" cy="64484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23611" y="5356181"/>
              <a:ext cx="4864387" cy="38385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55905" y="6091023"/>
              <a:ext cx="2063299" cy="13165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24888" y="1389638"/>
              <a:ext cx="1343024" cy="18383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9150235"/>
              <a:ext cx="18288000" cy="1137285"/>
            </a:xfrm>
            <a:custGeom>
              <a:avLst/>
              <a:gdLst/>
              <a:ahLst/>
              <a:cxnLst/>
              <a:rect l="l" t="t" r="r" b="b"/>
              <a:pathLst>
                <a:path w="18288000" h="1137284">
                  <a:moveTo>
                    <a:pt x="18287999" y="1136765"/>
                  </a:moveTo>
                  <a:lnTo>
                    <a:pt x="0" y="1136765"/>
                  </a:lnTo>
                  <a:lnTo>
                    <a:pt x="0" y="319"/>
                  </a:lnTo>
                  <a:lnTo>
                    <a:pt x="18287999" y="0"/>
                  </a:lnTo>
                  <a:lnTo>
                    <a:pt x="18287999" y="1136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16000" y="2097937"/>
            <a:ext cx="6980555" cy="4064000"/>
          </a:xfrm>
          <a:prstGeom prst="rect">
            <a:avLst/>
          </a:prstGeom>
        </p:spPr>
        <p:txBody>
          <a:bodyPr vert="horz" wrap="square" lIns="0" tIns="276860" rIns="0" bIns="0" rtlCol="0">
            <a:spAutoFit/>
          </a:bodyPr>
          <a:lstStyle/>
          <a:p>
            <a:pPr marL="12700" marR="5080" indent="167640" algn="ctr">
              <a:lnSpc>
                <a:spcPts val="9900"/>
              </a:lnSpc>
              <a:spcBef>
                <a:spcPts val="2180"/>
              </a:spcBef>
            </a:pPr>
            <a:r>
              <a:rPr sz="10000" b="1" spc="405" dirty="0">
                <a:solidFill>
                  <a:srgbClr val="FFFFFF"/>
                </a:solidFill>
                <a:latin typeface="Tahoma"/>
                <a:cs typeface="Tahoma"/>
              </a:rPr>
              <a:t>MANUAL </a:t>
            </a:r>
            <a:r>
              <a:rPr sz="10000" b="1" spc="40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0" b="1" spc="-24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0000" b="1" spc="-6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000" b="1" spc="-3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0" b="1" spc="-26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0000" b="1" spc="-5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0000" b="1" spc="-67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0000" b="1" spc="-894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10000" b="1" spc="-1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0000" b="1" spc="40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0000" b="1" spc="-24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0000" b="1" spc="40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0000" b="1" spc="-5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0000" b="1" spc="-22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000" b="1" spc="-5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0000" b="1" spc="26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10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26498" y="0"/>
            <a:ext cx="4861560" cy="644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250">
              <a:latin typeface="Times New Roman"/>
              <a:cs typeface="Times New Roman"/>
            </a:endParaRPr>
          </a:p>
          <a:p>
            <a:pPr marL="763270" marR="758190" algn="ctr">
              <a:lnSpc>
                <a:spcPts val="4630"/>
              </a:lnSpc>
              <a:spcBef>
                <a:spcPts val="5"/>
              </a:spcBef>
            </a:pPr>
            <a:r>
              <a:rPr sz="4200" b="1" spc="3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4200" b="1" spc="2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200" b="1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b="1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200" b="1" spc="1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200" b="1" spc="1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200" b="1" spc="-2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200" b="1" spc="-1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200" b="1" spc="114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4200" b="1" spc="1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200" b="1" spc="15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4200" b="1" spc="215" dirty="0">
                <a:solidFill>
                  <a:srgbClr val="FFFFFF"/>
                </a:solidFill>
                <a:latin typeface="Trebuchet MS"/>
                <a:cs typeface="Trebuchet MS"/>
              </a:rPr>
              <a:t>NACIONAL </a:t>
            </a:r>
            <a:r>
              <a:rPr sz="4200" b="1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b="1" spc="3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4200" b="1" spc="3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200" b="1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b="1" spc="1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200" b="1" spc="1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200" b="1" spc="-2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200" b="1" spc="-1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200" b="1" spc="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4200" b="1" spc="130" dirty="0">
                <a:solidFill>
                  <a:srgbClr val="FFFFFF"/>
                </a:solidFill>
                <a:latin typeface="Trebuchet MS"/>
                <a:cs typeface="Trebuchet MS"/>
              </a:rPr>
              <a:t>Ã</a:t>
            </a:r>
            <a:r>
              <a:rPr sz="4200" b="1" spc="3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59224" y="5799524"/>
            <a:ext cx="4867275" cy="3350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500">
              <a:latin typeface="Times New Roman"/>
              <a:cs typeface="Times New Roman"/>
            </a:endParaRPr>
          </a:p>
          <a:p>
            <a:pPr marL="810260" marR="805180" indent="-635" algn="ctr">
              <a:lnSpc>
                <a:spcPts val="4420"/>
              </a:lnSpc>
              <a:spcBef>
                <a:spcPts val="3345"/>
              </a:spcBef>
            </a:pPr>
            <a:r>
              <a:rPr sz="4000" b="1" spc="-15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40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1" spc="-42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4000" b="1" spc="1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4000" b="1" spc="-12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4000" b="1" spc="-7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000" b="1" spc="-2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4000" b="1" spc="-7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000" b="1" spc="-22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4000" b="1" spc="-7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000" b="1" spc="-215" dirty="0">
                <a:solidFill>
                  <a:srgbClr val="FFFFFF"/>
                </a:solidFill>
                <a:latin typeface="Tahoma"/>
                <a:cs typeface="Tahoma"/>
              </a:rPr>
              <a:t>Ç</a:t>
            </a:r>
            <a:r>
              <a:rPr sz="4000" b="1" spc="-70" dirty="0">
                <a:solidFill>
                  <a:srgbClr val="FFFFFF"/>
                </a:solidFill>
                <a:latin typeface="Tahoma"/>
                <a:cs typeface="Tahoma"/>
              </a:rPr>
              <a:t>Ã</a:t>
            </a:r>
            <a:r>
              <a:rPr sz="4000" b="1" spc="70" dirty="0">
                <a:solidFill>
                  <a:srgbClr val="FFFFFF"/>
                </a:solidFill>
                <a:latin typeface="Tahoma"/>
                <a:cs typeface="Tahoma"/>
              </a:rPr>
              <a:t>O  </a:t>
            </a:r>
            <a:r>
              <a:rPr sz="4000" b="1" spc="-295" dirty="0">
                <a:solidFill>
                  <a:srgbClr val="FFFFFF"/>
                </a:solidFill>
                <a:latin typeface="Tahoma"/>
                <a:cs typeface="Tahoma"/>
              </a:rPr>
              <a:t>DIGITAL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D9A72F3-1E50-42A3-A86E-DBC971A971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18" y="8647770"/>
            <a:ext cx="540000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9197"/>
            <a:ext cx="17973675" cy="9897110"/>
            <a:chOff x="0" y="390298"/>
            <a:chExt cx="17973675" cy="9897110"/>
          </a:xfrm>
        </p:grpSpPr>
        <p:sp>
          <p:nvSpPr>
            <p:cNvPr id="3" name="object 3"/>
            <p:cNvSpPr/>
            <p:nvPr/>
          </p:nvSpPr>
          <p:spPr>
            <a:xfrm>
              <a:off x="0" y="390298"/>
              <a:ext cx="17973675" cy="9897110"/>
            </a:xfrm>
            <a:custGeom>
              <a:avLst/>
              <a:gdLst/>
              <a:ahLst/>
              <a:cxnLst/>
              <a:rect l="l" t="t" r="r" b="b"/>
              <a:pathLst>
                <a:path w="17973675" h="9897110">
                  <a:moveTo>
                    <a:pt x="0" y="0"/>
                  </a:moveTo>
                  <a:lnTo>
                    <a:pt x="17973674" y="0"/>
                  </a:lnTo>
                  <a:lnTo>
                    <a:pt x="17973674" y="9896700"/>
                  </a:lnTo>
                  <a:lnTo>
                    <a:pt x="0" y="9896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2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774" y="1715600"/>
              <a:ext cx="12700788" cy="69032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036757" y="3383662"/>
              <a:ext cx="3524250" cy="3524250"/>
            </a:xfrm>
            <a:custGeom>
              <a:avLst/>
              <a:gdLst/>
              <a:ahLst/>
              <a:cxnLst/>
              <a:rect l="l" t="t" r="r" b="b"/>
              <a:pathLst>
                <a:path w="3524250" h="3524250">
                  <a:moveTo>
                    <a:pt x="1890951" y="3524249"/>
                  </a:moveTo>
                  <a:lnTo>
                    <a:pt x="1637916" y="3524249"/>
                  </a:lnTo>
                  <a:lnTo>
                    <a:pt x="1619727" y="3523020"/>
                  </a:lnTo>
                  <a:lnTo>
                    <a:pt x="1572185" y="3518515"/>
                  </a:lnTo>
                  <a:lnTo>
                    <a:pt x="1525017" y="3512761"/>
                  </a:lnTo>
                  <a:lnTo>
                    <a:pt x="1478241" y="3505774"/>
                  </a:lnTo>
                  <a:lnTo>
                    <a:pt x="1431874" y="3497572"/>
                  </a:lnTo>
                  <a:lnTo>
                    <a:pt x="1385931" y="3488171"/>
                  </a:lnTo>
                  <a:lnTo>
                    <a:pt x="1340431" y="3477588"/>
                  </a:lnTo>
                  <a:lnTo>
                    <a:pt x="1295389" y="3465839"/>
                  </a:lnTo>
                  <a:lnTo>
                    <a:pt x="1250823" y="3452942"/>
                  </a:lnTo>
                  <a:lnTo>
                    <a:pt x="1206749" y="3438914"/>
                  </a:lnTo>
                  <a:lnTo>
                    <a:pt x="1163184" y="3423770"/>
                  </a:lnTo>
                  <a:lnTo>
                    <a:pt x="1120146" y="3407529"/>
                  </a:lnTo>
                  <a:lnTo>
                    <a:pt x="1077650" y="3390206"/>
                  </a:lnTo>
                  <a:lnTo>
                    <a:pt x="1035714" y="3371819"/>
                  </a:lnTo>
                  <a:lnTo>
                    <a:pt x="994355" y="3352385"/>
                  </a:lnTo>
                  <a:lnTo>
                    <a:pt x="953589" y="3331920"/>
                  </a:lnTo>
                  <a:lnTo>
                    <a:pt x="913433" y="3310440"/>
                  </a:lnTo>
                  <a:lnTo>
                    <a:pt x="873905" y="3287964"/>
                  </a:lnTo>
                  <a:lnTo>
                    <a:pt x="835020" y="3264508"/>
                  </a:lnTo>
                  <a:lnTo>
                    <a:pt x="796795" y="3240088"/>
                  </a:lnTo>
                  <a:lnTo>
                    <a:pt x="759249" y="3214722"/>
                  </a:lnTo>
                  <a:lnTo>
                    <a:pt x="722396" y="3188426"/>
                  </a:lnTo>
                  <a:lnTo>
                    <a:pt x="686255" y="3161216"/>
                  </a:lnTo>
                  <a:lnTo>
                    <a:pt x="650841" y="3133111"/>
                  </a:lnTo>
                  <a:lnTo>
                    <a:pt x="616172" y="3104127"/>
                  </a:lnTo>
                  <a:lnTo>
                    <a:pt x="582265" y="3074280"/>
                  </a:lnTo>
                  <a:lnTo>
                    <a:pt x="549136" y="3043587"/>
                  </a:lnTo>
                  <a:lnTo>
                    <a:pt x="516803" y="3012065"/>
                  </a:lnTo>
                  <a:lnTo>
                    <a:pt x="485281" y="2979732"/>
                  </a:lnTo>
                  <a:lnTo>
                    <a:pt x="454588" y="2946603"/>
                  </a:lnTo>
                  <a:lnTo>
                    <a:pt x="424741" y="2912696"/>
                  </a:lnTo>
                  <a:lnTo>
                    <a:pt x="395757" y="2878027"/>
                  </a:lnTo>
                  <a:lnTo>
                    <a:pt x="367651" y="2842613"/>
                  </a:lnTo>
                  <a:lnTo>
                    <a:pt x="340442" y="2806472"/>
                  </a:lnTo>
                  <a:lnTo>
                    <a:pt x="314146" y="2769619"/>
                  </a:lnTo>
                  <a:lnTo>
                    <a:pt x="288780" y="2732072"/>
                  </a:lnTo>
                  <a:lnTo>
                    <a:pt x="264360" y="2693848"/>
                  </a:lnTo>
                  <a:lnTo>
                    <a:pt x="240904" y="2654963"/>
                  </a:lnTo>
                  <a:lnTo>
                    <a:pt x="218427" y="2615434"/>
                  </a:lnTo>
                  <a:lnTo>
                    <a:pt x="196948" y="2575279"/>
                  </a:lnTo>
                  <a:lnTo>
                    <a:pt x="176483" y="2534513"/>
                  </a:lnTo>
                  <a:lnTo>
                    <a:pt x="157049" y="2493153"/>
                  </a:lnTo>
                  <a:lnTo>
                    <a:pt x="138662" y="2451218"/>
                  </a:lnTo>
                  <a:lnTo>
                    <a:pt x="121339" y="2408722"/>
                  </a:lnTo>
                  <a:lnTo>
                    <a:pt x="105098" y="2365684"/>
                  </a:lnTo>
                  <a:lnTo>
                    <a:pt x="89954" y="2322119"/>
                  </a:lnTo>
                  <a:lnTo>
                    <a:pt x="75926" y="2278045"/>
                  </a:lnTo>
                  <a:lnTo>
                    <a:pt x="63029" y="2233479"/>
                  </a:lnTo>
                  <a:lnTo>
                    <a:pt x="51280" y="2188437"/>
                  </a:lnTo>
                  <a:lnTo>
                    <a:pt x="40697" y="2142937"/>
                  </a:lnTo>
                  <a:lnTo>
                    <a:pt x="31296" y="2096994"/>
                  </a:lnTo>
                  <a:lnTo>
                    <a:pt x="23093" y="2050626"/>
                  </a:lnTo>
                  <a:lnTo>
                    <a:pt x="16107" y="2003850"/>
                  </a:lnTo>
                  <a:lnTo>
                    <a:pt x="10353" y="1956683"/>
                  </a:lnTo>
                  <a:lnTo>
                    <a:pt x="5848" y="1909141"/>
                  </a:lnTo>
                  <a:lnTo>
                    <a:pt x="2610" y="1861241"/>
                  </a:lnTo>
                  <a:lnTo>
                    <a:pt x="654" y="1813000"/>
                  </a:lnTo>
                  <a:lnTo>
                    <a:pt x="0" y="1764395"/>
                  </a:lnTo>
                  <a:lnTo>
                    <a:pt x="654" y="1715869"/>
                  </a:lnTo>
                  <a:lnTo>
                    <a:pt x="2610" y="1667628"/>
                  </a:lnTo>
                  <a:lnTo>
                    <a:pt x="5848" y="1619728"/>
                  </a:lnTo>
                  <a:lnTo>
                    <a:pt x="10353" y="1572185"/>
                  </a:lnTo>
                  <a:lnTo>
                    <a:pt x="16107" y="1525018"/>
                  </a:lnTo>
                  <a:lnTo>
                    <a:pt x="23093" y="1478242"/>
                  </a:lnTo>
                  <a:lnTo>
                    <a:pt x="31296" y="1431874"/>
                  </a:lnTo>
                  <a:lnTo>
                    <a:pt x="40697" y="1385932"/>
                  </a:lnTo>
                  <a:lnTo>
                    <a:pt x="51280" y="1340431"/>
                  </a:lnTo>
                  <a:lnTo>
                    <a:pt x="63029" y="1295389"/>
                  </a:lnTo>
                  <a:lnTo>
                    <a:pt x="75926" y="1250823"/>
                  </a:lnTo>
                  <a:lnTo>
                    <a:pt x="89954" y="1206749"/>
                  </a:lnTo>
                  <a:lnTo>
                    <a:pt x="105098" y="1163185"/>
                  </a:lnTo>
                  <a:lnTo>
                    <a:pt x="121339" y="1120146"/>
                  </a:lnTo>
                  <a:lnTo>
                    <a:pt x="138662" y="1077651"/>
                  </a:lnTo>
                  <a:lnTo>
                    <a:pt x="157049" y="1035715"/>
                  </a:lnTo>
                  <a:lnTo>
                    <a:pt x="176483" y="994356"/>
                  </a:lnTo>
                  <a:lnTo>
                    <a:pt x="196948" y="953590"/>
                  </a:lnTo>
                  <a:lnTo>
                    <a:pt x="218427" y="913434"/>
                  </a:lnTo>
                  <a:lnTo>
                    <a:pt x="240904" y="873905"/>
                  </a:lnTo>
                  <a:lnTo>
                    <a:pt x="264360" y="835020"/>
                  </a:lnTo>
                  <a:lnTo>
                    <a:pt x="288780" y="796796"/>
                  </a:lnTo>
                  <a:lnTo>
                    <a:pt x="314146" y="759249"/>
                  </a:lnTo>
                  <a:lnTo>
                    <a:pt x="340442" y="722397"/>
                  </a:lnTo>
                  <a:lnTo>
                    <a:pt x="367651" y="686255"/>
                  </a:lnTo>
                  <a:lnTo>
                    <a:pt x="395757" y="650842"/>
                  </a:lnTo>
                  <a:lnTo>
                    <a:pt x="424741" y="616173"/>
                  </a:lnTo>
                  <a:lnTo>
                    <a:pt x="454588" y="582266"/>
                  </a:lnTo>
                  <a:lnTo>
                    <a:pt x="485281" y="549137"/>
                  </a:lnTo>
                  <a:lnTo>
                    <a:pt x="516803" y="516803"/>
                  </a:lnTo>
                  <a:lnTo>
                    <a:pt x="549136" y="485282"/>
                  </a:lnTo>
                  <a:lnTo>
                    <a:pt x="582265" y="454589"/>
                  </a:lnTo>
                  <a:lnTo>
                    <a:pt x="616172" y="424742"/>
                  </a:lnTo>
                  <a:lnTo>
                    <a:pt x="650841" y="395757"/>
                  </a:lnTo>
                  <a:lnTo>
                    <a:pt x="686255" y="367652"/>
                  </a:lnTo>
                  <a:lnTo>
                    <a:pt x="722396" y="340443"/>
                  </a:lnTo>
                  <a:lnTo>
                    <a:pt x="759249" y="314147"/>
                  </a:lnTo>
                  <a:lnTo>
                    <a:pt x="796795" y="288780"/>
                  </a:lnTo>
                  <a:lnTo>
                    <a:pt x="835020" y="264360"/>
                  </a:lnTo>
                  <a:lnTo>
                    <a:pt x="873905" y="240904"/>
                  </a:lnTo>
                  <a:lnTo>
                    <a:pt x="913433" y="218428"/>
                  </a:lnTo>
                  <a:lnTo>
                    <a:pt x="953589" y="196949"/>
                  </a:lnTo>
                  <a:lnTo>
                    <a:pt x="994355" y="176484"/>
                  </a:lnTo>
                  <a:lnTo>
                    <a:pt x="1035714" y="157049"/>
                  </a:lnTo>
                  <a:lnTo>
                    <a:pt x="1077650" y="138662"/>
                  </a:lnTo>
                  <a:lnTo>
                    <a:pt x="1120146" y="121340"/>
                  </a:lnTo>
                  <a:lnTo>
                    <a:pt x="1163184" y="105098"/>
                  </a:lnTo>
                  <a:lnTo>
                    <a:pt x="1206749" y="89955"/>
                  </a:lnTo>
                  <a:lnTo>
                    <a:pt x="1250823" y="75926"/>
                  </a:lnTo>
                  <a:lnTo>
                    <a:pt x="1295389" y="63029"/>
                  </a:lnTo>
                  <a:lnTo>
                    <a:pt x="1340431" y="51281"/>
                  </a:lnTo>
                  <a:lnTo>
                    <a:pt x="1385931" y="40697"/>
                  </a:lnTo>
                  <a:lnTo>
                    <a:pt x="1431874" y="31296"/>
                  </a:lnTo>
                  <a:lnTo>
                    <a:pt x="1478241" y="23094"/>
                  </a:lnTo>
                  <a:lnTo>
                    <a:pt x="1525017" y="16107"/>
                  </a:lnTo>
                  <a:lnTo>
                    <a:pt x="1572185" y="10353"/>
                  </a:lnTo>
                  <a:lnTo>
                    <a:pt x="1619727" y="5849"/>
                  </a:lnTo>
                  <a:lnTo>
                    <a:pt x="1667627" y="2610"/>
                  </a:lnTo>
                  <a:lnTo>
                    <a:pt x="1715868" y="655"/>
                  </a:lnTo>
                  <a:lnTo>
                    <a:pt x="1764434" y="0"/>
                  </a:lnTo>
                  <a:lnTo>
                    <a:pt x="1812999" y="655"/>
                  </a:lnTo>
                  <a:lnTo>
                    <a:pt x="1861240" y="2610"/>
                  </a:lnTo>
                  <a:lnTo>
                    <a:pt x="1909140" y="5849"/>
                  </a:lnTo>
                  <a:lnTo>
                    <a:pt x="1956682" y="10353"/>
                  </a:lnTo>
                  <a:lnTo>
                    <a:pt x="2003850" y="16107"/>
                  </a:lnTo>
                  <a:lnTo>
                    <a:pt x="2050626" y="23094"/>
                  </a:lnTo>
                  <a:lnTo>
                    <a:pt x="2096994" y="31296"/>
                  </a:lnTo>
                  <a:lnTo>
                    <a:pt x="2142936" y="40697"/>
                  </a:lnTo>
                  <a:lnTo>
                    <a:pt x="2188437" y="51281"/>
                  </a:lnTo>
                  <a:lnTo>
                    <a:pt x="2233479" y="63029"/>
                  </a:lnTo>
                  <a:lnTo>
                    <a:pt x="2278045" y="75926"/>
                  </a:lnTo>
                  <a:lnTo>
                    <a:pt x="2322119" y="89955"/>
                  </a:lnTo>
                  <a:lnTo>
                    <a:pt x="2365683" y="105098"/>
                  </a:lnTo>
                  <a:lnTo>
                    <a:pt x="2408721" y="121340"/>
                  </a:lnTo>
                  <a:lnTo>
                    <a:pt x="2451217" y="138662"/>
                  </a:lnTo>
                  <a:lnTo>
                    <a:pt x="2493153" y="157049"/>
                  </a:lnTo>
                  <a:lnTo>
                    <a:pt x="2534512" y="176484"/>
                  </a:lnTo>
                  <a:lnTo>
                    <a:pt x="2575278" y="196949"/>
                  </a:lnTo>
                  <a:lnTo>
                    <a:pt x="2615434" y="218428"/>
                  </a:lnTo>
                  <a:lnTo>
                    <a:pt x="2654963" y="240904"/>
                  </a:lnTo>
                  <a:lnTo>
                    <a:pt x="2693848" y="264360"/>
                  </a:lnTo>
                  <a:lnTo>
                    <a:pt x="2732072" y="288780"/>
                  </a:lnTo>
                  <a:lnTo>
                    <a:pt x="2769619" y="314147"/>
                  </a:lnTo>
                  <a:lnTo>
                    <a:pt x="2806471" y="340443"/>
                  </a:lnTo>
                  <a:lnTo>
                    <a:pt x="2842613" y="367652"/>
                  </a:lnTo>
                  <a:lnTo>
                    <a:pt x="2878026" y="395757"/>
                  </a:lnTo>
                  <a:lnTo>
                    <a:pt x="2912695" y="424742"/>
                  </a:lnTo>
                  <a:lnTo>
                    <a:pt x="2946602" y="454589"/>
                  </a:lnTo>
                  <a:lnTo>
                    <a:pt x="2979731" y="485282"/>
                  </a:lnTo>
                  <a:lnTo>
                    <a:pt x="3012065" y="516803"/>
                  </a:lnTo>
                  <a:lnTo>
                    <a:pt x="3043586" y="549137"/>
                  </a:lnTo>
                  <a:lnTo>
                    <a:pt x="3074279" y="582266"/>
                  </a:lnTo>
                  <a:lnTo>
                    <a:pt x="3104126" y="616173"/>
                  </a:lnTo>
                  <a:lnTo>
                    <a:pt x="3133111" y="650842"/>
                  </a:lnTo>
                  <a:lnTo>
                    <a:pt x="3161216" y="686255"/>
                  </a:lnTo>
                  <a:lnTo>
                    <a:pt x="3188425" y="722397"/>
                  </a:lnTo>
                  <a:lnTo>
                    <a:pt x="3214721" y="759249"/>
                  </a:lnTo>
                  <a:lnTo>
                    <a:pt x="3240088" y="796796"/>
                  </a:lnTo>
                  <a:lnTo>
                    <a:pt x="3264507" y="835020"/>
                  </a:lnTo>
                  <a:lnTo>
                    <a:pt x="3287964" y="873905"/>
                  </a:lnTo>
                  <a:lnTo>
                    <a:pt x="3310440" y="913434"/>
                  </a:lnTo>
                  <a:lnTo>
                    <a:pt x="3331919" y="953590"/>
                  </a:lnTo>
                  <a:lnTo>
                    <a:pt x="3352384" y="994356"/>
                  </a:lnTo>
                  <a:lnTo>
                    <a:pt x="3371819" y="1035715"/>
                  </a:lnTo>
                  <a:lnTo>
                    <a:pt x="3390206" y="1077651"/>
                  </a:lnTo>
                  <a:lnTo>
                    <a:pt x="3407528" y="1120146"/>
                  </a:lnTo>
                  <a:lnTo>
                    <a:pt x="3423770" y="1163185"/>
                  </a:lnTo>
                  <a:lnTo>
                    <a:pt x="3438913" y="1206749"/>
                  </a:lnTo>
                  <a:lnTo>
                    <a:pt x="3452942" y="1250823"/>
                  </a:lnTo>
                  <a:lnTo>
                    <a:pt x="3465839" y="1295389"/>
                  </a:lnTo>
                  <a:lnTo>
                    <a:pt x="3477587" y="1340431"/>
                  </a:lnTo>
                  <a:lnTo>
                    <a:pt x="3488171" y="1385932"/>
                  </a:lnTo>
                  <a:lnTo>
                    <a:pt x="3497572" y="1431874"/>
                  </a:lnTo>
                  <a:lnTo>
                    <a:pt x="3505774" y="1478242"/>
                  </a:lnTo>
                  <a:lnTo>
                    <a:pt x="3512760" y="1525018"/>
                  </a:lnTo>
                  <a:lnTo>
                    <a:pt x="3518514" y="1572185"/>
                  </a:lnTo>
                  <a:lnTo>
                    <a:pt x="3523019" y="1619728"/>
                  </a:lnTo>
                  <a:lnTo>
                    <a:pt x="3524249" y="1637927"/>
                  </a:lnTo>
                  <a:lnTo>
                    <a:pt x="1890951" y="3524249"/>
                  </a:lnTo>
                  <a:close/>
                </a:path>
                <a:path w="3524250" h="3524250">
                  <a:moveTo>
                    <a:pt x="3524249" y="3524249"/>
                  </a:moveTo>
                  <a:lnTo>
                    <a:pt x="1890951" y="3524249"/>
                  </a:lnTo>
                  <a:lnTo>
                    <a:pt x="1909140" y="3523020"/>
                  </a:lnTo>
                  <a:lnTo>
                    <a:pt x="1956682" y="3518515"/>
                  </a:lnTo>
                  <a:lnTo>
                    <a:pt x="2003850" y="3512761"/>
                  </a:lnTo>
                  <a:lnTo>
                    <a:pt x="2050626" y="3505774"/>
                  </a:lnTo>
                  <a:lnTo>
                    <a:pt x="2096994" y="3497572"/>
                  </a:lnTo>
                  <a:lnTo>
                    <a:pt x="2142936" y="3488171"/>
                  </a:lnTo>
                  <a:lnTo>
                    <a:pt x="2188437" y="3477588"/>
                  </a:lnTo>
                  <a:lnTo>
                    <a:pt x="2233479" y="3465839"/>
                  </a:lnTo>
                  <a:lnTo>
                    <a:pt x="2278045" y="3452942"/>
                  </a:lnTo>
                  <a:lnTo>
                    <a:pt x="2322119" y="3438914"/>
                  </a:lnTo>
                  <a:lnTo>
                    <a:pt x="2365683" y="3423770"/>
                  </a:lnTo>
                  <a:lnTo>
                    <a:pt x="2408721" y="3407529"/>
                  </a:lnTo>
                  <a:lnTo>
                    <a:pt x="2451217" y="3390206"/>
                  </a:lnTo>
                  <a:lnTo>
                    <a:pt x="2493153" y="3371819"/>
                  </a:lnTo>
                  <a:lnTo>
                    <a:pt x="2534512" y="3352385"/>
                  </a:lnTo>
                  <a:lnTo>
                    <a:pt x="2575278" y="3331920"/>
                  </a:lnTo>
                  <a:lnTo>
                    <a:pt x="2615434" y="3310440"/>
                  </a:lnTo>
                  <a:lnTo>
                    <a:pt x="2654963" y="3287964"/>
                  </a:lnTo>
                  <a:lnTo>
                    <a:pt x="2693848" y="3264508"/>
                  </a:lnTo>
                  <a:lnTo>
                    <a:pt x="2732072" y="3240088"/>
                  </a:lnTo>
                  <a:lnTo>
                    <a:pt x="2769619" y="3214722"/>
                  </a:lnTo>
                  <a:lnTo>
                    <a:pt x="2806471" y="3188426"/>
                  </a:lnTo>
                  <a:lnTo>
                    <a:pt x="2842613" y="3161216"/>
                  </a:lnTo>
                  <a:lnTo>
                    <a:pt x="2878026" y="3133111"/>
                  </a:lnTo>
                  <a:lnTo>
                    <a:pt x="2912695" y="3104127"/>
                  </a:lnTo>
                  <a:lnTo>
                    <a:pt x="2946602" y="3074280"/>
                  </a:lnTo>
                  <a:lnTo>
                    <a:pt x="2979731" y="3043587"/>
                  </a:lnTo>
                  <a:lnTo>
                    <a:pt x="3012065" y="3012065"/>
                  </a:lnTo>
                  <a:lnTo>
                    <a:pt x="3043586" y="2979732"/>
                  </a:lnTo>
                  <a:lnTo>
                    <a:pt x="3074279" y="2946603"/>
                  </a:lnTo>
                  <a:lnTo>
                    <a:pt x="3104126" y="2912696"/>
                  </a:lnTo>
                  <a:lnTo>
                    <a:pt x="3133111" y="2878027"/>
                  </a:lnTo>
                  <a:lnTo>
                    <a:pt x="3161216" y="2842613"/>
                  </a:lnTo>
                  <a:lnTo>
                    <a:pt x="3188425" y="2806472"/>
                  </a:lnTo>
                  <a:lnTo>
                    <a:pt x="3214721" y="2769619"/>
                  </a:lnTo>
                  <a:lnTo>
                    <a:pt x="3240088" y="2732072"/>
                  </a:lnTo>
                  <a:lnTo>
                    <a:pt x="3264507" y="2693848"/>
                  </a:lnTo>
                  <a:lnTo>
                    <a:pt x="3287964" y="2654963"/>
                  </a:lnTo>
                  <a:lnTo>
                    <a:pt x="3310440" y="2615434"/>
                  </a:lnTo>
                  <a:lnTo>
                    <a:pt x="3331919" y="2575279"/>
                  </a:lnTo>
                  <a:lnTo>
                    <a:pt x="3352384" y="2534513"/>
                  </a:lnTo>
                  <a:lnTo>
                    <a:pt x="3371819" y="2493153"/>
                  </a:lnTo>
                  <a:lnTo>
                    <a:pt x="3390206" y="2451218"/>
                  </a:lnTo>
                  <a:lnTo>
                    <a:pt x="3407528" y="2408722"/>
                  </a:lnTo>
                  <a:lnTo>
                    <a:pt x="3423770" y="2365684"/>
                  </a:lnTo>
                  <a:lnTo>
                    <a:pt x="3438913" y="2322119"/>
                  </a:lnTo>
                  <a:lnTo>
                    <a:pt x="3452942" y="2278045"/>
                  </a:lnTo>
                  <a:lnTo>
                    <a:pt x="3465839" y="2233479"/>
                  </a:lnTo>
                  <a:lnTo>
                    <a:pt x="3477587" y="2188437"/>
                  </a:lnTo>
                  <a:lnTo>
                    <a:pt x="3488171" y="2142937"/>
                  </a:lnTo>
                  <a:lnTo>
                    <a:pt x="3497572" y="2096994"/>
                  </a:lnTo>
                  <a:lnTo>
                    <a:pt x="3505774" y="2050626"/>
                  </a:lnTo>
                  <a:lnTo>
                    <a:pt x="3512760" y="2003850"/>
                  </a:lnTo>
                  <a:lnTo>
                    <a:pt x="3518514" y="1956683"/>
                  </a:lnTo>
                  <a:lnTo>
                    <a:pt x="3523019" y="1909141"/>
                  </a:lnTo>
                  <a:lnTo>
                    <a:pt x="3524249" y="1890942"/>
                  </a:lnTo>
                  <a:lnTo>
                    <a:pt x="3524249" y="3524249"/>
                  </a:lnTo>
                  <a:close/>
                </a:path>
              </a:pathLst>
            </a:custGeom>
            <a:solidFill>
              <a:srgbClr val="F58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873072" y="4139198"/>
              <a:ext cx="1856739" cy="2018030"/>
            </a:xfrm>
            <a:custGeom>
              <a:avLst/>
              <a:gdLst/>
              <a:ahLst/>
              <a:cxnLst/>
              <a:rect l="l" t="t" r="r" b="b"/>
              <a:pathLst>
                <a:path w="1856740" h="2018029">
                  <a:moveTo>
                    <a:pt x="161969" y="1041292"/>
                  </a:moveTo>
                  <a:lnTo>
                    <a:pt x="116928" y="1032332"/>
                  </a:lnTo>
                  <a:lnTo>
                    <a:pt x="78710" y="1006830"/>
                  </a:lnTo>
                  <a:lnTo>
                    <a:pt x="0" y="928120"/>
                  </a:lnTo>
                  <a:lnTo>
                    <a:pt x="928120" y="0"/>
                  </a:lnTo>
                  <a:lnTo>
                    <a:pt x="1252305" y="324077"/>
                  </a:lnTo>
                  <a:lnTo>
                    <a:pt x="928120" y="324077"/>
                  </a:lnTo>
                  <a:lnTo>
                    <a:pt x="546974" y="705084"/>
                  </a:lnTo>
                  <a:lnTo>
                    <a:pt x="1633244" y="705084"/>
                  </a:lnTo>
                  <a:lnTo>
                    <a:pt x="1856240" y="928120"/>
                  </a:lnTo>
                  <a:lnTo>
                    <a:pt x="1849899" y="934461"/>
                  </a:lnTo>
                  <a:lnTo>
                    <a:pt x="500934" y="934461"/>
                  </a:lnTo>
                  <a:lnTo>
                    <a:pt x="500934" y="1001041"/>
                  </a:lnTo>
                  <a:lnTo>
                    <a:pt x="256532" y="1001041"/>
                  </a:lnTo>
                  <a:lnTo>
                    <a:pt x="249777" y="1002281"/>
                  </a:lnTo>
                  <a:lnTo>
                    <a:pt x="245366" y="1006830"/>
                  </a:lnTo>
                  <a:lnTo>
                    <a:pt x="227373" y="1021519"/>
                  </a:lnTo>
                  <a:lnTo>
                    <a:pt x="207079" y="1032332"/>
                  </a:lnTo>
                  <a:lnTo>
                    <a:pt x="185080" y="1039009"/>
                  </a:lnTo>
                  <a:lnTo>
                    <a:pt x="161969" y="1041292"/>
                  </a:lnTo>
                  <a:close/>
                </a:path>
                <a:path w="1856740" h="2018029">
                  <a:moveTo>
                    <a:pt x="1633244" y="705084"/>
                  </a:moveTo>
                  <a:lnTo>
                    <a:pt x="1309265" y="705084"/>
                  </a:lnTo>
                  <a:lnTo>
                    <a:pt x="928120" y="324077"/>
                  </a:lnTo>
                  <a:lnTo>
                    <a:pt x="1252305" y="324077"/>
                  </a:lnTo>
                  <a:lnTo>
                    <a:pt x="1633244" y="705084"/>
                  </a:lnTo>
                  <a:close/>
                </a:path>
                <a:path w="1856740" h="2018029">
                  <a:moveTo>
                    <a:pt x="1584407" y="1788695"/>
                  </a:moveTo>
                  <a:lnTo>
                    <a:pt x="1355168" y="1788695"/>
                  </a:lnTo>
                  <a:lnTo>
                    <a:pt x="1355168" y="934461"/>
                  </a:lnTo>
                  <a:lnTo>
                    <a:pt x="1849899" y="934461"/>
                  </a:lnTo>
                  <a:lnTo>
                    <a:pt x="1783319" y="1001041"/>
                  </a:lnTo>
                  <a:lnTo>
                    <a:pt x="1599708" y="1001041"/>
                  </a:lnTo>
                  <a:lnTo>
                    <a:pt x="1593918" y="1003522"/>
                  </a:lnTo>
                  <a:lnTo>
                    <a:pt x="1588129" y="1005865"/>
                  </a:lnTo>
                  <a:lnTo>
                    <a:pt x="1584497" y="1011379"/>
                  </a:lnTo>
                  <a:lnTo>
                    <a:pt x="1584407" y="1788695"/>
                  </a:lnTo>
                  <a:close/>
                </a:path>
                <a:path w="1856740" h="2018029">
                  <a:moveTo>
                    <a:pt x="1584407" y="2017796"/>
                  </a:moveTo>
                  <a:lnTo>
                    <a:pt x="271833" y="2017796"/>
                  </a:lnTo>
                  <a:lnTo>
                    <a:pt x="271833" y="1011379"/>
                  </a:lnTo>
                  <a:lnTo>
                    <a:pt x="267973" y="1005727"/>
                  </a:lnTo>
                  <a:lnTo>
                    <a:pt x="256532" y="1001041"/>
                  </a:lnTo>
                  <a:lnTo>
                    <a:pt x="500934" y="1001041"/>
                  </a:lnTo>
                  <a:lnTo>
                    <a:pt x="500934" y="1788695"/>
                  </a:lnTo>
                  <a:lnTo>
                    <a:pt x="1584407" y="1788695"/>
                  </a:lnTo>
                  <a:lnTo>
                    <a:pt x="1584407" y="2017796"/>
                  </a:lnTo>
                  <a:close/>
                </a:path>
                <a:path w="1856740" h="2018029">
                  <a:moveTo>
                    <a:pt x="1694305" y="1041361"/>
                  </a:moveTo>
                  <a:lnTo>
                    <a:pt x="1649940" y="1032728"/>
                  </a:lnTo>
                  <a:lnTo>
                    <a:pt x="1610873" y="1006830"/>
                  </a:lnTo>
                  <a:lnTo>
                    <a:pt x="1606462" y="1002419"/>
                  </a:lnTo>
                  <a:lnTo>
                    <a:pt x="1599708" y="1001041"/>
                  </a:lnTo>
                  <a:lnTo>
                    <a:pt x="1783319" y="1001041"/>
                  </a:lnTo>
                  <a:lnTo>
                    <a:pt x="1777530" y="1006830"/>
                  </a:lnTo>
                  <a:lnTo>
                    <a:pt x="1738618" y="1032728"/>
                  </a:lnTo>
                  <a:lnTo>
                    <a:pt x="1694305" y="1041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6"/>
          <p:cNvSpPr/>
          <p:nvPr/>
        </p:nvSpPr>
        <p:spPr>
          <a:xfrm>
            <a:off x="13535325" y="8111976"/>
            <a:ext cx="961091" cy="685394"/>
          </a:xfrm>
          <a:custGeom>
            <a:avLst/>
            <a:gdLst/>
            <a:ahLst/>
            <a:cxnLst/>
            <a:rect l="l" t="t" r="r" b="b"/>
            <a:pathLst>
              <a:path w="1827529" h="1601470">
                <a:moveTo>
                  <a:pt x="0" y="807147"/>
                </a:moveTo>
                <a:lnTo>
                  <a:pt x="777970" y="6456"/>
                </a:lnTo>
                <a:lnTo>
                  <a:pt x="799561" y="0"/>
                </a:lnTo>
                <a:lnTo>
                  <a:pt x="806887" y="729"/>
                </a:lnTo>
                <a:lnTo>
                  <a:pt x="837468" y="31185"/>
                </a:lnTo>
                <a:lnTo>
                  <a:pt x="837470" y="458292"/>
                </a:lnTo>
                <a:lnTo>
                  <a:pt x="1789226" y="458292"/>
                </a:lnTo>
                <a:lnTo>
                  <a:pt x="1799131" y="459259"/>
                </a:lnTo>
                <a:lnTo>
                  <a:pt x="1812576" y="465884"/>
                </a:lnTo>
                <a:lnTo>
                  <a:pt x="1822467" y="477158"/>
                </a:lnTo>
                <a:lnTo>
                  <a:pt x="1827296" y="491363"/>
                </a:lnTo>
                <a:lnTo>
                  <a:pt x="1827296" y="1106460"/>
                </a:lnTo>
                <a:lnTo>
                  <a:pt x="1808459" y="1139750"/>
                </a:lnTo>
                <a:lnTo>
                  <a:pt x="837470" y="1144587"/>
                </a:lnTo>
                <a:lnTo>
                  <a:pt x="837470" y="1562312"/>
                </a:lnTo>
                <a:lnTo>
                  <a:pt x="806761" y="1600344"/>
                </a:lnTo>
                <a:lnTo>
                  <a:pt x="799436" y="1601049"/>
                </a:lnTo>
                <a:lnTo>
                  <a:pt x="784360" y="1598015"/>
                </a:lnTo>
                <a:lnTo>
                  <a:pt x="777876" y="1594530"/>
                </a:lnTo>
                <a:lnTo>
                  <a:pt x="5558" y="820644"/>
                </a:lnTo>
                <a:lnTo>
                  <a:pt x="0" y="807147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tângulo 7"/>
          <p:cNvSpPr/>
          <p:nvPr/>
        </p:nvSpPr>
        <p:spPr>
          <a:xfrm rot="10800000" flipV="1">
            <a:off x="14758931" y="7639065"/>
            <a:ext cx="32147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spc="-10" dirty="0" smtClean="0">
                <a:latin typeface="Tahoma"/>
                <a:cs typeface="Tahoma"/>
              </a:rPr>
              <a:t>Deverá ser utilizado para colocar o número da residência e algum complemento se houver, como: nº apto</a:t>
            </a:r>
            <a:r>
              <a:rPr lang="pt-BR" b="1" spc="-10" dirty="0" smtClean="0">
                <a:latin typeface="Tahoma"/>
                <a:cs typeface="Tahoma"/>
              </a:rPr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989" y="870105"/>
            <a:ext cx="13220699" cy="27908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88561" y="4212752"/>
            <a:ext cx="2479675" cy="2733040"/>
            <a:chOff x="388561" y="4212752"/>
            <a:chExt cx="2479675" cy="2733040"/>
          </a:xfrm>
        </p:grpSpPr>
        <p:sp>
          <p:nvSpPr>
            <p:cNvPr id="4" name="object 4"/>
            <p:cNvSpPr/>
            <p:nvPr/>
          </p:nvSpPr>
          <p:spPr>
            <a:xfrm>
              <a:off x="417629" y="4241915"/>
              <a:ext cx="2266315" cy="2122170"/>
            </a:xfrm>
            <a:custGeom>
              <a:avLst/>
              <a:gdLst/>
              <a:ahLst/>
              <a:cxnLst/>
              <a:rect l="l" t="t" r="r" b="b"/>
              <a:pathLst>
                <a:path w="2266315" h="2122170">
                  <a:moveTo>
                    <a:pt x="2237063" y="2122014"/>
                  </a:moveTo>
                  <a:lnTo>
                    <a:pt x="29115" y="2122014"/>
                  </a:lnTo>
                  <a:lnTo>
                    <a:pt x="17796" y="2119737"/>
                  </a:lnTo>
                  <a:lnTo>
                    <a:pt x="8540" y="2113512"/>
                  </a:lnTo>
                  <a:lnTo>
                    <a:pt x="2292" y="2104247"/>
                  </a:lnTo>
                  <a:lnTo>
                    <a:pt x="0" y="2092850"/>
                  </a:lnTo>
                  <a:lnTo>
                    <a:pt x="0" y="1106764"/>
                  </a:lnTo>
                  <a:lnTo>
                    <a:pt x="3127" y="1099182"/>
                  </a:lnTo>
                  <a:lnTo>
                    <a:pt x="1118381" y="2776"/>
                  </a:lnTo>
                  <a:lnTo>
                    <a:pt x="1125706" y="0"/>
                  </a:lnTo>
                  <a:lnTo>
                    <a:pt x="1140357" y="0"/>
                  </a:lnTo>
                  <a:lnTo>
                    <a:pt x="1147682" y="2776"/>
                  </a:lnTo>
                  <a:lnTo>
                    <a:pt x="2262993" y="1099182"/>
                  </a:lnTo>
                  <a:lnTo>
                    <a:pt x="2266132" y="1106764"/>
                  </a:lnTo>
                  <a:lnTo>
                    <a:pt x="2266132" y="2092850"/>
                  </a:lnTo>
                  <a:lnTo>
                    <a:pt x="2263847" y="2104247"/>
                  </a:lnTo>
                  <a:lnTo>
                    <a:pt x="2257615" y="2113512"/>
                  </a:lnTo>
                  <a:lnTo>
                    <a:pt x="2248375" y="2119737"/>
                  </a:lnTo>
                  <a:lnTo>
                    <a:pt x="2237063" y="2122014"/>
                  </a:lnTo>
                  <a:close/>
                </a:path>
              </a:pathLst>
            </a:custGeom>
            <a:solidFill>
              <a:srgbClr val="E88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561" y="4212752"/>
              <a:ext cx="2324735" cy="2180590"/>
            </a:xfrm>
            <a:custGeom>
              <a:avLst/>
              <a:gdLst/>
              <a:ahLst/>
              <a:cxnLst/>
              <a:rect l="l" t="t" r="r" b="b"/>
              <a:pathLst>
                <a:path w="2324735" h="2180590">
                  <a:moveTo>
                    <a:pt x="2266133" y="2180341"/>
                  </a:moveTo>
                  <a:lnTo>
                    <a:pt x="58184" y="2180341"/>
                  </a:lnTo>
                  <a:lnTo>
                    <a:pt x="35524" y="2175772"/>
                  </a:lnTo>
                  <a:lnTo>
                    <a:pt x="17031" y="2163295"/>
                  </a:lnTo>
                  <a:lnTo>
                    <a:pt x="4568" y="2144760"/>
                  </a:lnTo>
                  <a:lnTo>
                    <a:pt x="0" y="2122014"/>
                  </a:lnTo>
                  <a:lnTo>
                    <a:pt x="0" y="1143744"/>
                  </a:lnTo>
                  <a:lnTo>
                    <a:pt x="17441" y="1102098"/>
                  </a:lnTo>
                  <a:lnTo>
                    <a:pt x="1121404" y="16681"/>
                  </a:lnTo>
                  <a:lnTo>
                    <a:pt x="1162100" y="0"/>
                  </a:lnTo>
                  <a:lnTo>
                    <a:pt x="1173054" y="1041"/>
                  </a:lnTo>
                  <a:lnTo>
                    <a:pt x="1245157" y="58327"/>
                  </a:lnTo>
                  <a:lnTo>
                    <a:pt x="1162100" y="58327"/>
                  </a:lnTo>
                  <a:lnTo>
                    <a:pt x="58184" y="1143744"/>
                  </a:lnTo>
                  <a:lnTo>
                    <a:pt x="58184" y="2122014"/>
                  </a:lnTo>
                  <a:lnTo>
                    <a:pt x="2324270" y="2122014"/>
                  </a:lnTo>
                  <a:lnTo>
                    <a:pt x="2319699" y="2144760"/>
                  </a:lnTo>
                  <a:lnTo>
                    <a:pt x="2307236" y="2163295"/>
                  </a:lnTo>
                  <a:lnTo>
                    <a:pt x="2288755" y="2175772"/>
                  </a:lnTo>
                  <a:lnTo>
                    <a:pt x="2266133" y="2180341"/>
                  </a:lnTo>
                  <a:close/>
                </a:path>
                <a:path w="2324735" h="2180590">
                  <a:moveTo>
                    <a:pt x="2324270" y="2122014"/>
                  </a:moveTo>
                  <a:lnTo>
                    <a:pt x="2266133" y="2122014"/>
                  </a:lnTo>
                  <a:lnTo>
                    <a:pt x="2266133" y="1143744"/>
                  </a:lnTo>
                  <a:lnTo>
                    <a:pt x="1162100" y="58327"/>
                  </a:lnTo>
                  <a:lnTo>
                    <a:pt x="1245157" y="58327"/>
                  </a:lnTo>
                  <a:lnTo>
                    <a:pt x="2306829" y="1102098"/>
                  </a:lnTo>
                  <a:lnTo>
                    <a:pt x="2314214" y="1111017"/>
                  </a:lnTo>
                  <a:lnTo>
                    <a:pt x="2319692" y="1121128"/>
                  </a:lnTo>
                  <a:lnTo>
                    <a:pt x="2323098" y="1132135"/>
                  </a:lnTo>
                  <a:lnTo>
                    <a:pt x="2324270" y="1143744"/>
                  </a:lnTo>
                  <a:lnTo>
                    <a:pt x="2324270" y="2122014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575" y="4565225"/>
              <a:ext cx="1780539" cy="1689100"/>
            </a:xfrm>
            <a:custGeom>
              <a:avLst/>
              <a:gdLst/>
              <a:ahLst/>
              <a:cxnLst/>
              <a:rect l="l" t="t" r="r" b="b"/>
              <a:pathLst>
                <a:path w="1780539" h="1689100">
                  <a:moveTo>
                    <a:pt x="1780172" y="1688932"/>
                  </a:moveTo>
                  <a:lnTo>
                    <a:pt x="0" y="1688932"/>
                  </a:lnTo>
                  <a:lnTo>
                    <a:pt x="0" y="0"/>
                  </a:lnTo>
                  <a:lnTo>
                    <a:pt x="1780172" y="0"/>
                  </a:lnTo>
                  <a:lnTo>
                    <a:pt x="1780172" y="1688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1506" y="4536061"/>
              <a:ext cx="1838325" cy="1747520"/>
            </a:xfrm>
            <a:custGeom>
              <a:avLst/>
              <a:gdLst/>
              <a:ahLst/>
              <a:cxnLst/>
              <a:rect l="l" t="t" r="r" b="b"/>
              <a:pathLst>
                <a:path w="1838325" h="1747520">
                  <a:moveTo>
                    <a:pt x="1816799" y="1747259"/>
                  </a:moveTo>
                  <a:lnTo>
                    <a:pt x="21510" y="1747259"/>
                  </a:lnTo>
                  <a:lnTo>
                    <a:pt x="13952" y="1744109"/>
                  </a:lnTo>
                  <a:lnTo>
                    <a:pt x="3139" y="1733260"/>
                  </a:lnTo>
                  <a:lnTo>
                    <a:pt x="0" y="1725795"/>
                  </a:lnTo>
                  <a:lnTo>
                    <a:pt x="0" y="21464"/>
                  </a:lnTo>
                  <a:lnTo>
                    <a:pt x="3139" y="13881"/>
                  </a:lnTo>
                  <a:lnTo>
                    <a:pt x="8604" y="8515"/>
                  </a:lnTo>
                  <a:lnTo>
                    <a:pt x="13952" y="3033"/>
                  </a:lnTo>
                  <a:lnTo>
                    <a:pt x="21510" y="0"/>
                  </a:lnTo>
                  <a:lnTo>
                    <a:pt x="1816799" y="0"/>
                  </a:lnTo>
                  <a:lnTo>
                    <a:pt x="1824357" y="3033"/>
                  </a:lnTo>
                  <a:lnTo>
                    <a:pt x="1829706" y="8515"/>
                  </a:lnTo>
                  <a:lnTo>
                    <a:pt x="1835171" y="13881"/>
                  </a:lnTo>
                  <a:lnTo>
                    <a:pt x="1838310" y="21464"/>
                  </a:lnTo>
                  <a:lnTo>
                    <a:pt x="1838310" y="58327"/>
                  </a:lnTo>
                  <a:lnTo>
                    <a:pt x="58137" y="58327"/>
                  </a:lnTo>
                  <a:lnTo>
                    <a:pt x="58137" y="1688932"/>
                  </a:lnTo>
                  <a:lnTo>
                    <a:pt x="1780172" y="1688932"/>
                  </a:lnTo>
                  <a:lnTo>
                    <a:pt x="1780172" y="1718095"/>
                  </a:lnTo>
                  <a:lnTo>
                    <a:pt x="1838310" y="1718095"/>
                  </a:lnTo>
                  <a:lnTo>
                    <a:pt x="1838310" y="1725795"/>
                  </a:lnTo>
                  <a:lnTo>
                    <a:pt x="1835171" y="1733260"/>
                  </a:lnTo>
                  <a:lnTo>
                    <a:pt x="1824357" y="1744110"/>
                  </a:lnTo>
                  <a:lnTo>
                    <a:pt x="1816799" y="1747259"/>
                  </a:lnTo>
                  <a:close/>
                </a:path>
                <a:path w="1838325" h="1747520">
                  <a:moveTo>
                    <a:pt x="1809241" y="1718095"/>
                  </a:moveTo>
                  <a:lnTo>
                    <a:pt x="1780172" y="1718095"/>
                  </a:lnTo>
                  <a:lnTo>
                    <a:pt x="1780172" y="58327"/>
                  </a:lnTo>
                  <a:lnTo>
                    <a:pt x="1838310" y="58327"/>
                  </a:lnTo>
                  <a:lnTo>
                    <a:pt x="1838310" y="1688932"/>
                  </a:lnTo>
                  <a:lnTo>
                    <a:pt x="1809241" y="1688932"/>
                  </a:lnTo>
                  <a:lnTo>
                    <a:pt x="1809241" y="1718095"/>
                  </a:lnTo>
                  <a:close/>
                </a:path>
                <a:path w="1838325" h="1747520">
                  <a:moveTo>
                    <a:pt x="1838310" y="1718095"/>
                  </a:moveTo>
                  <a:lnTo>
                    <a:pt x="1809241" y="1718095"/>
                  </a:lnTo>
                  <a:lnTo>
                    <a:pt x="1809241" y="1688932"/>
                  </a:lnTo>
                  <a:lnTo>
                    <a:pt x="1838310" y="1688932"/>
                  </a:lnTo>
                  <a:lnTo>
                    <a:pt x="1838310" y="1718095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7629" y="5327332"/>
              <a:ext cx="2266315" cy="1433830"/>
            </a:xfrm>
            <a:custGeom>
              <a:avLst/>
              <a:gdLst/>
              <a:ahLst/>
              <a:cxnLst/>
              <a:rect l="l" t="t" r="r" b="b"/>
              <a:pathLst>
                <a:path w="2266315" h="1433829">
                  <a:moveTo>
                    <a:pt x="2237064" y="1433574"/>
                  </a:moveTo>
                  <a:lnTo>
                    <a:pt x="29115" y="1433574"/>
                  </a:lnTo>
                  <a:lnTo>
                    <a:pt x="17796" y="1431281"/>
                  </a:lnTo>
                  <a:lnTo>
                    <a:pt x="8540" y="1425029"/>
                  </a:lnTo>
                  <a:lnTo>
                    <a:pt x="2292" y="1415758"/>
                  </a:lnTo>
                  <a:lnTo>
                    <a:pt x="0" y="1404410"/>
                  </a:lnTo>
                  <a:lnTo>
                    <a:pt x="0" y="29163"/>
                  </a:lnTo>
                  <a:lnTo>
                    <a:pt x="24231" y="0"/>
                  </a:lnTo>
                  <a:lnTo>
                    <a:pt x="34347" y="0"/>
                  </a:lnTo>
                  <a:lnTo>
                    <a:pt x="39696" y="1516"/>
                  </a:lnTo>
                  <a:lnTo>
                    <a:pt x="1133031" y="682432"/>
                  </a:lnTo>
                  <a:lnTo>
                    <a:pt x="2226366" y="1516"/>
                  </a:lnTo>
                  <a:lnTo>
                    <a:pt x="2231715" y="0"/>
                  </a:lnTo>
                  <a:lnTo>
                    <a:pt x="2241831" y="0"/>
                  </a:lnTo>
                  <a:lnTo>
                    <a:pt x="2266133" y="29163"/>
                  </a:lnTo>
                  <a:lnTo>
                    <a:pt x="2266133" y="1404410"/>
                  </a:lnTo>
                  <a:lnTo>
                    <a:pt x="2263847" y="1415758"/>
                  </a:lnTo>
                  <a:lnTo>
                    <a:pt x="2257615" y="1425029"/>
                  </a:lnTo>
                  <a:lnTo>
                    <a:pt x="2248375" y="1431281"/>
                  </a:lnTo>
                  <a:lnTo>
                    <a:pt x="2237064" y="1433574"/>
                  </a:lnTo>
                  <a:close/>
                </a:path>
              </a:pathLst>
            </a:custGeom>
            <a:solidFill>
              <a:srgbClr val="F7A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561" y="5298169"/>
              <a:ext cx="2324735" cy="1492250"/>
            </a:xfrm>
            <a:custGeom>
              <a:avLst/>
              <a:gdLst/>
              <a:ahLst/>
              <a:cxnLst/>
              <a:rect l="l" t="t" r="r" b="b"/>
              <a:pathLst>
                <a:path w="2324735" h="1492250">
                  <a:moveTo>
                    <a:pt x="2266133" y="1491901"/>
                  </a:moveTo>
                  <a:lnTo>
                    <a:pt x="58184" y="1491901"/>
                  </a:lnTo>
                  <a:lnTo>
                    <a:pt x="35524" y="1487315"/>
                  </a:lnTo>
                  <a:lnTo>
                    <a:pt x="17031" y="1474811"/>
                  </a:lnTo>
                  <a:lnTo>
                    <a:pt x="4568" y="1456270"/>
                  </a:lnTo>
                  <a:lnTo>
                    <a:pt x="0" y="1433574"/>
                  </a:lnTo>
                  <a:lnTo>
                    <a:pt x="0" y="58327"/>
                  </a:lnTo>
                  <a:lnTo>
                    <a:pt x="17433" y="16676"/>
                  </a:lnTo>
                  <a:lnTo>
                    <a:pt x="58184" y="0"/>
                  </a:lnTo>
                  <a:lnTo>
                    <a:pt x="66118" y="546"/>
                  </a:lnTo>
                  <a:lnTo>
                    <a:pt x="168360" y="58327"/>
                  </a:lnTo>
                  <a:lnTo>
                    <a:pt x="58184" y="58327"/>
                  </a:lnTo>
                  <a:lnTo>
                    <a:pt x="58184" y="1433574"/>
                  </a:lnTo>
                  <a:lnTo>
                    <a:pt x="2324270" y="1433574"/>
                  </a:lnTo>
                  <a:lnTo>
                    <a:pt x="2319699" y="1456270"/>
                  </a:lnTo>
                  <a:lnTo>
                    <a:pt x="2307236" y="1474811"/>
                  </a:lnTo>
                  <a:lnTo>
                    <a:pt x="2288755" y="1487315"/>
                  </a:lnTo>
                  <a:lnTo>
                    <a:pt x="2266133" y="1491901"/>
                  </a:lnTo>
                  <a:close/>
                </a:path>
                <a:path w="2324735" h="1492250">
                  <a:moveTo>
                    <a:pt x="1272241" y="677299"/>
                  </a:moveTo>
                  <a:lnTo>
                    <a:pt x="1162100" y="677299"/>
                  </a:lnTo>
                  <a:lnTo>
                    <a:pt x="2235436" y="8749"/>
                  </a:lnTo>
                  <a:lnTo>
                    <a:pt x="2242652" y="4921"/>
                  </a:lnTo>
                  <a:lnTo>
                    <a:pt x="2250261" y="2187"/>
                  </a:lnTo>
                  <a:lnTo>
                    <a:pt x="2258131" y="546"/>
                  </a:lnTo>
                  <a:lnTo>
                    <a:pt x="2266133" y="0"/>
                  </a:lnTo>
                  <a:lnTo>
                    <a:pt x="2273376" y="459"/>
                  </a:lnTo>
                  <a:lnTo>
                    <a:pt x="2316218" y="28770"/>
                  </a:lnTo>
                  <a:lnTo>
                    <a:pt x="2324270" y="58327"/>
                  </a:lnTo>
                  <a:lnTo>
                    <a:pt x="2266133" y="58327"/>
                  </a:lnTo>
                  <a:lnTo>
                    <a:pt x="1272241" y="677299"/>
                  </a:lnTo>
                  <a:close/>
                </a:path>
                <a:path w="2324735" h="1492250">
                  <a:moveTo>
                    <a:pt x="1162100" y="745892"/>
                  </a:moveTo>
                  <a:lnTo>
                    <a:pt x="58184" y="58327"/>
                  </a:lnTo>
                  <a:lnTo>
                    <a:pt x="168360" y="58327"/>
                  </a:lnTo>
                  <a:lnTo>
                    <a:pt x="1162100" y="677299"/>
                  </a:lnTo>
                  <a:lnTo>
                    <a:pt x="1272241" y="677299"/>
                  </a:lnTo>
                  <a:lnTo>
                    <a:pt x="1162100" y="745892"/>
                  </a:lnTo>
                  <a:close/>
                </a:path>
                <a:path w="2324735" h="1492250">
                  <a:moveTo>
                    <a:pt x="2324270" y="1433574"/>
                  </a:moveTo>
                  <a:lnTo>
                    <a:pt x="2266133" y="1433574"/>
                  </a:lnTo>
                  <a:lnTo>
                    <a:pt x="2266133" y="58327"/>
                  </a:lnTo>
                  <a:lnTo>
                    <a:pt x="2324270" y="58327"/>
                  </a:lnTo>
                  <a:lnTo>
                    <a:pt x="2324270" y="1433574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6745" y="6044061"/>
              <a:ext cx="2208530" cy="687705"/>
            </a:xfrm>
            <a:custGeom>
              <a:avLst/>
              <a:gdLst/>
              <a:ahLst/>
              <a:cxnLst/>
              <a:rect l="l" t="t" r="r" b="b"/>
              <a:pathLst>
                <a:path w="2208530" h="687704">
                  <a:moveTo>
                    <a:pt x="2207948" y="687681"/>
                  </a:moveTo>
                  <a:lnTo>
                    <a:pt x="0" y="687681"/>
                  </a:lnTo>
                  <a:lnTo>
                    <a:pt x="1103916" y="0"/>
                  </a:lnTo>
                  <a:lnTo>
                    <a:pt x="2207948" y="687681"/>
                  </a:lnTo>
                  <a:close/>
                </a:path>
              </a:pathLst>
            </a:custGeom>
            <a:solidFill>
              <a:srgbClr val="F7A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7969" y="6014956"/>
              <a:ext cx="2265680" cy="746125"/>
            </a:xfrm>
            <a:custGeom>
              <a:avLst/>
              <a:gdLst/>
              <a:ahLst/>
              <a:cxnLst/>
              <a:rect l="l" t="t" r="r" b="b"/>
              <a:pathLst>
                <a:path w="2265680" h="746125">
                  <a:moveTo>
                    <a:pt x="2232172" y="745571"/>
                  </a:moveTo>
                  <a:lnTo>
                    <a:pt x="2221376" y="741517"/>
                  </a:lnTo>
                  <a:lnTo>
                    <a:pt x="1132692" y="63401"/>
                  </a:lnTo>
                  <a:lnTo>
                    <a:pt x="44124" y="741517"/>
                  </a:lnTo>
                  <a:lnTo>
                    <a:pt x="33261" y="745571"/>
                  </a:lnTo>
                  <a:lnTo>
                    <a:pt x="22106" y="745163"/>
                  </a:lnTo>
                  <a:lnTo>
                    <a:pt x="11933" y="740599"/>
                  </a:lnTo>
                  <a:lnTo>
                    <a:pt x="4020" y="732185"/>
                  </a:lnTo>
                  <a:lnTo>
                    <a:pt x="0" y="721287"/>
                  </a:lnTo>
                  <a:lnTo>
                    <a:pt x="422" y="710094"/>
                  </a:lnTo>
                  <a:lnTo>
                    <a:pt x="1117344" y="4374"/>
                  </a:lnTo>
                  <a:lnTo>
                    <a:pt x="1132692" y="0"/>
                  </a:lnTo>
                  <a:lnTo>
                    <a:pt x="1140595" y="1093"/>
                  </a:lnTo>
                  <a:lnTo>
                    <a:pt x="2251957" y="691939"/>
                  </a:lnTo>
                  <a:lnTo>
                    <a:pt x="2265414" y="721287"/>
                  </a:lnTo>
                  <a:lnTo>
                    <a:pt x="2261375" y="732185"/>
                  </a:lnTo>
                  <a:lnTo>
                    <a:pt x="2253457" y="740599"/>
                  </a:lnTo>
                  <a:lnTo>
                    <a:pt x="2243294" y="745163"/>
                  </a:lnTo>
                  <a:lnTo>
                    <a:pt x="2232172" y="745571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33080" y="6308868"/>
              <a:ext cx="605790" cy="607695"/>
            </a:xfrm>
            <a:custGeom>
              <a:avLst/>
              <a:gdLst/>
              <a:ahLst/>
              <a:cxnLst/>
              <a:rect l="l" t="t" r="r" b="b"/>
              <a:pathLst>
                <a:path w="605789" h="607695">
                  <a:moveTo>
                    <a:pt x="302780" y="607539"/>
                  </a:moveTo>
                  <a:lnTo>
                    <a:pt x="253672" y="603563"/>
                  </a:lnTo>
                  <a:lnTo>
                    <a:pt x="207085" y="592051"/>
                  </a:lnTo>
                  <a:lnTo>
                    <a:pt x="163643" y="573630"/>
                  </a:lnTo>
                  <a:lnTo>
                    <a:pt x="123969" y="548924"/>
                  </a:lnTo>
                  <a:lnTo>
                    <a:pt x="88688" y="518561"/>
                  </a:lnTo>
                  <a:lnTo>
                    <a:pt x="58424" y="483164"/>
                  </a:lnTo>
                  <a:lnTo>
                    <a:pt x="33799" y="443362"/>
                  </a:lnTo>
                  <a:lnTo>
                    <a:pt x="15437" y="399778"/>
                  </a:lnTo>
                  <a:lnTo>
                    <a:pt x="3963" y="353038"/>
                  </a:lnTo>
                  <a:lnTo>
                    <a:pt x="0" y="303769"/>
                  </a:lnTo>
                  <a:lnTo>
                    <a:pt x="3963" y="254501"/>
                  </a:lnTo>
                  <a:lnTo>
                    <a:pt x="15437" y="207761"/>
                  </a:lnTo>
                  <a:lnTo>
                    <a:pt x="33799" y="164177"/>
                  </a:lnTo>
                  <a:lnTo>
                    <a:pt x="58424" y="124374"/>
                  </a:lnTo>
                  <a:lnTo>
                    <a:pt x="88688" y="88978"/>
                  </a:lnTo>
                  <a:lnTo>
                    <a:pt x="123969" y="58615"/>
                  </a:lnTo>
                  <a:lnTo>
                    <a:pt x="163643" y="33909"/>
                  </a:lnTo>
                  <a:lnTo>
                    <a:pt x="207085" y="15488"/>
                  </a:lnTo>
                  <a:lnTo>
                    <a:pt x="253672" y="3976"/>
                  </a:lnTo>
                  <a:lnTo>
                    <a:pt x="302780" y="0"/>
                  </a:lnTo>
                  <a:lnTo>
                    <a:pt x="351889" y="3976"/>
                  </a:lnTo>
                  <a:lnTo>
                    <a:pt x="398476" y="15488"/>
                  </a:lnTo>
                  <a:lnTo>
                    <a:pt x="441918" y="33909"/>
                  </a:lnTo>
                  <a:lnTo>
                    <a:pt x="481591" y="58615"/>
                  </a:lnTo>
                  <a:lnTo>
                    <a:pt x="516872" y="88978"/>
                  </a:lnTo>
                  <a:lnTo>
                    <a:pt x="547137" y="124374"/>
                  </a:lnTo>
                  <a:lnTo>
                    <a:pt x="571762" y="164177"/>
                  </a:lnTo>
                  <a:lnTo>
                    <a:pt x="590123" y="207761"/>
                  </a:lnTo>
                  <a:lnTo>
                    <a:pt x="601597" y="254501"/>
                  </a:lnTo>
                  <a:lnTo>
                    <a:pt x="605561" y="303769"/>
                  </a:lnTo>
                  <a:lnTo>
                    <a:pt x="601597" y="353038"/>
                  </a:lnTo>
                  <a:lnTo>
                    <a:pt x="590123" y="399778"/>
                  </a:lnTo>
                  <a:lnTo>
                    <a:pt x="571762" y="443362"/>
                  </a:lnTo>
                  <a:lnTo>
                    <a:pt x="547137" y="483164"/>
                  </a:lnTo>
                  <a:lnTo>
                    <a:pt x="516872" y="518561"/>
                  </a:lnTo>
                  <a:lnTo>
                    <a:pt x="481591" y="548924"/>
                  </a:lnTo>
                  <a:lnTo>
                    <a:pt x="441918" y="573630"/>
                  </a:lnTo>
                  <a:lnTo>
                    <a:pt x="398476" y="592051"/>
                  </a:lnTo>
                  <a:lnTo>
                    <a:pt x="351889" y="603563"/>
                  </a:lnTo>
                  <a:lnTo>
                    <a:pt x="302780" y="607539"/>
                  </a:lnTo>
                  <a:close/>
                </a:path>
              </a:pathLst>
            </a:custGeom>
            <a:solidFill>
              <a:srgbClr val="5CC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4011" y="6279705"/>
              <a:ext cx="664210" cy="666115"/>
            </a:xfrm>
            <a:custGeom>
              <a:avLst/>
              <a:gdLst/>
              <a:ahLst/>
              <a:cxnLst/>
              <a:rect l="l" t="t" r="r" b="b"/>
              <a:pathLst>
                <a:path w="664210" h="666115">
                  <a:moveTo>
                    <a:pt x="331849" y="665867"/>
                  </a:moveTo>
                  <a:lnTo>
                    <a:pt x="282816" y="662259"/>
                  </a:lnTo>
                  <a:lnTo>
                    <a:pt x="236016" y="651778"/>
                  </a:lnTo>
                  <a:lnTo>
                    <a:pt x="191961" y="634938"/>
                  </a:lnTo>
                  <a:lnTo>
                    <a:pt x="151165" y="612252"/>
                  </a:lnTo>
                  <a:lnTo>
                    <a:pt x="114142" y="584235"/>
                  </a:lnTo>
                  <a:lnTo>
                    <a:pt x="81405" y="551399"/>
                  </a:lnTo>
                  <a:lnTo>
                    <a:pt x="53469" y="514259"/>
                  </a:lnTo>
                  <a:lnTo>
                    <a:pt x="30847" y="473329"/>
                  </a:lnTo>
                  <a:lnTo>
                    <a:pt x="14052" y="429122"/>
                  </a:lnTo>
                  <a:lnTo>
                    <a:pt x="3598" y="382152"/>
                  </a:lnTo>
                  <a:lnTo>
                    <a:pt x="0" y="332933"/>
                  </a:lnTo>
                  <a:lnTo>
                    <a:pt x="3598" y="283740"/>
                  </a:lnTo>
                  <a:lnTo>
                    <a:pt x="14052" y="236787"/>
                  </a:lnTo>
                  <a:lnTo>
                    <a:pt x="30847" y="192588"/>
                  </a:lnTo>
                  <a:lnTo>
                    <a:pt x="53469" y="151659"/>
                  </a:lnTo>
                  <a:lnTo>
                    <a:pt x="81405" y="114515"/>
                  </a:lnTo>
                  <a:lnTo>
                    <a:pt x="114142" y="81671"/>
                  </a:lnTo>
                  <a:lnTo>
                    <a:pt x="151165" y="53644"/>
                  </a:lnTo>
                  <a:lnTo>
                    <a:pt x="191961" y="30947"/>
                  </a:lnTo>
                  <a:lnTo>
                    <a:pt x="236016" y="14098"/>
                  </a:lnTo>
                  <a:lnTo>
                    <a:pt x="282816" y="3610"/>
                  </a:lnTo>
                  <a:lnTo>
                    <a:pt x="331849" y="0"/>
                  </a:lnTo>
                  <a:lnTo>
                    <a:pt x="380908" y="3610"/>
                  </a:lnTo>
                  <a:lnTo>
                    <a:pt x="427725" y="14098"/>
                  </a:lnTo>
                  <a:lnTo>
                    <a:pt x="471788" y="30947"/>
                  </a:lnTo>
                  <a:lnTo>
                    <a:pt x="512585" y="53644"/>
                  </a:lnTo>
                  <a:lnTo>
                    <a:pt x="518770" y="58327"/>
                  </a:lnTo>
                  <a:lnTo>
                    <a:pt x="331849" y="58327"/>
                  </a:lnTo>
                  <a:lnTo>
                    <a:pt x="276647" y="63897"/>
                  </a:lnTo>
                  <a:lnTo>
                    <a:pt x="225283" y="79879"/>
                  </a:lnTo>
                  <a:lnTo>
                    <a:pt x="178802" y="105179"/>
                  </a:lnTo>
                  <a:lnTo>
                    <a:pt x="138251" y="138703"/>
                  </a:lnTo>
                  <a:lnTo>
                    <a:pt x="104836" y="179386"/>
                  </a:lnTo>
                  <a:lnTo>
                    <a:pt x="79619" y="226019"/>
                  </a:lnTo>
                  <a:lnTo>
                    <a:pt x="63689" y="277551"/>
                  </a:lnTo>
                  <a:lnTo>
                    <a:pt x="58137" y="332933"/>
                  </a:lnTo>
                  <a:lnTo>
                    <a:pt x="63689" y="388315"/>
                  </a:lnTo>
                  <a:lnTo>
                    <a:pt x="79619" y="439848"/>
                  </a:lnTo>
                  <a:lnTo>
                    <a:pt x="104836" y="486481"/>
                  </a:lnTo>
                  <a:lnTo>
                    <a:pt x="138251" y="527164"/>
                  </a:lnTo>
                  <a:lnTo>
                    <a:pt x="178802" y="560737"/>
                  </a:lnTo>
                  <a:lnTo>
                    <a:pt x="225283" y="586031"/>
                  </a:lnTo>
                  <a:lnTo>
                    <a:pt x="276647" y="601986"/>
                  </a:lnTo>
                  <a:lnTo>
                    <a:pt x="331849" y="607539"/>
                  </a:lnTo>
                  <a:lnTo>
                    <a:pt x="518811" y="607539"/>
                  </a:lnTo>
                  <a:lnTo>
                    <a:pt x="512584" y="612252"/>
                  </a:lnTo>
                  <a:lnTo>
                    <a:pt x="471787" y="634938"/>
                  </a:lnTo>
                  <a:lnTo>
                    <a:pt x="427724" y="651778"/>
                  </a:lnTo>
                  <a:lnTo>
                    <a:pt x="380908" y="662259"/>
                  </a:lnTo>
                  <a:lnTo>
                    <a:pt x="331849" y="665867"/>
                  </a:lnTo>
                  <a:close/>
                </a:path>
                <a:path w="664210" h="666115">
                  <a:moveTo>
                    <a:pt x="518811" y="607539"/>
                  </a:moveTo>
                  <a:lnTo>
                    <a:pt x="331849" y="607539"/>
                  </a:lnTo>
                  <a:lnTo>
                    <a:pt x="387050" y="601985"/>
                  </a:lnTo>
                  <a:lnTo>
                    <a:pt x="438415" y="586031"/>
                  </a:lnTo>
                  <a:lnTo>
                    <a:pt x="484896" y="560737"/>
                  </a:lnTo>
                  <a:lnTo>
                    <a:pt x="525447" y="527164"/>
                  </a:lnTo>
                  <a:lnTo>
                    <a:pt x="558911" y="486480"/>
                  </a:lnTo>
                  <a:lnTo>
                    <a:pt x="584123" y="439848"/>
                  </a:lnTo>
                  <a:lnTo>
                    <a:pt x="600025" y="388315"/>
                  </a:lnTo>
                  <a:lnTo>
                    <a:pt x="605561" y="332933"/>
                  </a:lnTo>
                  <a:lnTo>
                    <a:pt x="600025" y="277551"/>
                  </a:lnTo>
                  <a:lnTo>
                    <a:pt x="584122" y="226019"/>
                  </a:lnTo>
                  <a:lnTo>
                    <a:pt x="558911" y="179386"/>
                  </a:lnTo>
                  <a:lnTo>
                    <a:pt x="525447" y="138703"/>
                  </a:lnTo>
                  <a:lnTo>
                    <a:pt x="484896" y="105179"/>
                  </a:lnTo>
                  <a:lnTo>
                    <a:pt x="438415" y="79879"/>
                  </a:lnTo>
                  <a:lnTo>
                    <a:pt x="387050" y="63897"/>
                  </a:lnTo>
                  <a:lnTo>
                    <a:pt x="331849" y="58327"/>
                  </a:lnTo>
                  <a:lnTo>
                    <a:pt x="518770" y="58327"/>
                  </a:lnTo>
                  <a:lnTo>
                    <a:pt x="549603" y="81671"/>
                  </a:lnTo>
                  <a:lnTo>
                    <a:pt x="582332" y="114515"/>
                  </a:lnTo>
                  <a:lnTo>
                    <a:pt x="610258" y="151659"/>
                  </a:lnTo>
                  <a:lnTo>
                    <a:pt x="632870" y="192588"/>
                  </a:lnTo>
                  <a:lnTo>
                    <a:pt x="649656" y="236787"/>
                  </a:lnTo>
                  <a:lnTo>
                    <a:pt x="660102" y="283740"/>
                  </a:lnTo>
                  <a:lnTo>
                    <a:pt x="663698" y="332933"/>
                  </a:lnTo>
                  <a:lnTo>
                    <a:pt x="660102" y="382152"/>
                  </a:lnTo>
                  <a:lnTo>
                    <a:pt x="649656" y="429122"/>
                  </a:lnTo>
                  <a:lnTo>
                    <a:pt x="632870" y="473329"/>
                  </a:lnTo>
                  <a:lnTo>
                    <a:pt x="610258" y="514259"/>
                  </a:lnTo>
                  <a:lnTo>
                    <a:pt x="582332" y="551399"/>
                  </a:lnTo>
                  <a:lnTo>
                    <a:pt x="549603" y="584235"/>
                  </a:lnTo>
                  <a:lnTo>
                    <a:pt x="518811" y="607539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16213" y="6532263"/>
              <a:ext cx="239395" cy="161290"/>
            </a:xfrm>
            <a:custGeom>
              <a:avLst/>
              <a:gdLst/>
              <a:ahLst/>
              <a:cxnLst/>
              <a:rect l="l" t="t" r="r" b="b"/>
              <a:pathLst>
                <a:path w="239394" h="161290">
                  <a:moveTo>
                    <a:pt x="95113" y="160867"/>
                  </a:moveTo>
                  <a:lnTo>
                    <a:pt x="0" y="101490"/>
                  </a:lnTo>
                  <a:lnTo>
                    <a:pt x="239294" y="0"/>
                  </a:lnTo>
                  <a:lnTo>
                    <a:pt x="95113" y="160867"/>
                  </a:lnTo>
                  <a:close/>
                </a:path>
              </a:pathLst>
            </a:custGeom>
            <a:solidFill>
              <a:srgbClr val="5CC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7473" y="6503142"/>
              <a:ext cx="297180" cy="219075"/>
            </a:xfrm>
            <a:custGeom>
              <a:avLst/>
              <a:gdLst/>
              <a:ahLst/>
              <a:cxnLst/>
              <a:rect l="l" t="t" r="r" b="b"/>
              <a:pathLst>
                <a:path w="297180" h="219075">
                  <a:moveTo>
                    <a:pt x="127966" y="218743"/>
                  </a:moveTo>
                  <a:lnTo>
                    <a:pt x="13391" y="155457"/>
                  </a:lnTo>
                  <a:lnTo>
                    <a:pt x="0" y="126109"/>
                  </a:lnTo>
                  <a:lnTo>
                    <a:pt x="3973" y="115211"/>
                  </a:lnTo>
                  <a:lnTo>
                    <a:pt x="11890" y="106797"/>
                  </a:lnTo>
                  <a:lnTo>
                    <a:pt x="22054" y="102233"/>
                  </a:lnTo>
                  <a:lnTo>
                    <a:pt x="33176" y="101825"/>
                  </a:lnTo>
                  <a:lnTo>
                    <a:pt x="43971" y="105879"/>
                  </a:lnTo>
                  <a:lnTo>
                    <a:pt x="118504" y="152308"/>
                  </a:lnTo>
                  <a:lnTo>
                    <a:pt x="246407" y="9638"/>
                  </a:lnTo>
                  <a:lnTo>
                    <a:pt x="255716" y="2714"/>
                  </a:lnTo>
                  <a:lnTo>
                    <a:pt x="266551" y="0"/>
                  </a:lnTo>
                  <a:lnTo>
                    <a:pt x="277605" y="1551"/>
                  </a:lnTo>
                  <a:lnTo>
                    <a:pt x="287568" y="7422"/>
                  </a:lnTo>
                  <a:lnTo>
                    <a:pt x="294419" y="16710"/>
                  </a:lnTo>
                  <a:lnTo>
                    <a:pt x="297117" y="27574"/>
                  </a:lnTo>
                  <a:lnTo>
                    <a:pt x="295564" y="38656"/>
                  </a:lnTo>
                  <a:lnTo>
                    <a:pt x="289661" y="48601"/>
                  </a:lnTo>
                  <a:lnTo>
                    <a:pt x="145480" y="209468"/>
                  </a:lnTo>
                  <a:lnTo>
                    <a:pt x="137415" y="215702"/>
                  </a:lnTo>
                  <a:lnTo>
                    <a:pt x="127966" y="218743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12392" y="4719260"/>
            <a:ext cx="14569440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spc="60" dirty="0">
                <a:latin typeface="Tahoma"/>
                <a:cs typeface="Tahoma"/>
              </a:rPr>
              <a:t>Estas </a:t>
            </a:r>
            <a:r>
              <a:rPr sz="3000" spc="125" dirty="0">
                <a:latin typeface="Tahoma"/>
                <a:cs typeface="Tahoma"/>
              </a:rPr>
              <a:t>informações </a:t>
            </a:r>
            <a:r>
              <a:rPr sz="3000" spc="110" dirty="0">
                <a:latin typeface="Tahoma"/>
                <a:cs typeface="Tahoma"/>
              </a:rPr>
              <a:t>pessoais </a:t>
            </a:r>
            <a:r>
              <a:rPr sz="3000" spc="114" dirty="0">
                <a:latin typeface="Tahoma"/>
                <a:cs typeface="Tahoma"/>
              </a:rPr>
              <a:t>deverão </a:t>
            </a:r>
            <a:r>
              <a:rPr sz="3000" spc="110" dirty="0">
                <a:latin typeface="Tahoma"/>
                <a:cs typeface="Tahoma"/>
              </a:rPr>
              <a:t>ser </a:t>
            </a:r>
            <a:r>
              <a:rPr sz="3000" spc="120" dirty="0">
                <a:latin typeface="Tahoma"/>
                <a:cs typeface="Tahoma"/>
              </a:rPr>
              <a:t>preenchidas </a:t>
            </a:r>
            <a:r>
              <a:rPr sz="3000" spc="165" dirty="0">
                <a:latin typeface="Tahoma"/>
                <a:cs typeface="Tahoma"/>
              </a:rPr>
              <a:t>com </a:t>
            </a:r>
            <a:r>
              <a:rPr sz="3000" spc="125" dirty="0">
                <a:latin typeface="Tahoma"/>
                <a:cs typeface="Tahoma"/>
              </a:rPr>
              <a:t>toda </a:t>
            </a:r>
            <a:r>
              <a:rPr sz="3000" spc="70" dirty="0">
                <a:latin typeface="Tahoma"/>
                <a:cs typeface="Tahoma"/>
              </a:rPr>
              <a:t>atenção, </a:t>
            </a:r>
            <a:r>
              <a:rPr sz="3000" spc="100" dirty="0">
                <a:latin typeface="Tahoma"/>
                <a:cs typeface="Tahoma"/>
              </a:rPr>
              <a:t>é </a:t>
            </a:r>
            <a:r>
              <a:rPr sz="3000" spc="165" dirty="0">
                <a:latin typeface="Tahoma"/>
                <a:cs typeface="Tahoma"/>
              </a:rPr>
              <a:t>por </a:t>
            </a:r>
            <a:r>
              <a:rPr sz="3000" spc="170" dirty="0">
                <a:latin typeface="Tahoma"/>
                <a:cs typeface="Tahoma"/>
              </a:rPr>
              <a:t> </a:t>
            </a:r>
            <a:r>
              <a:rPr sz="3000" spc="155" dirty="0">
                <a:latin typeface="Tahoma"/>
                <a:cs typeface="Tahoma"/>
              </a:rPr>
              <a:t>meio</a:t>
            </a:r>
            <a:r>
              <a:rPr sz="3000" spc="-85" dirty="0">
                <a:latin typeface="Tahoma"/>
                <a:cs typeface="Tahoma"/>
              </a:rPr>
              <a:t> </a:t>
            </a:r>
            <a:r>
              <a:rPr sz="3000" spc="100" dirty="0">
                <a:latin typeface="Tahoma"/>
                <a:cs typeface="Tahoma"/>
              </a:rPr>
              <a:t>destes</a:t>
            </a:r>
            <a:r>
              <a:rPr sz="3000" spc="-85" dirty="0">
                <a:latin typeface="Tahoma"/>
                <a:cs typeface="Tahoma"/>
              </a:rPr>
              <a:t> </a:t>
            </a:r>
            <a:r>
              <a:rPr sz="3000" spc="145" dirty="0">
                <a:latin typeface="Tahoma"/>
                <a:cs typeface="Tahoma"/>
              </a:rPr>
              <a:t>dados</a:t>
            </a:r>
            <a:r>
              <a:rPr sz="3000" spc="-85" dirty="0">
                <a:latin typeface="Tahoma"/>
                <a:cs typeface="Tahoma"/>
              </a:rPr>
              <a:t> </a:t>
            </a:r>
            <a:r>
              <a:rPr sz="3000" spc="150" dirty="0">
                <a:latin typeface="Tahoma"/>
                <a:cs typeface="Tahoma"/>
              </a:rPr>
              <a:t>que</a:t>
            </a:r>
            <a:r>
              <a:rPr sz="3000" spc="-85" dirty="0">
                <a:latin typeface="Tahoma"/>
                <a:cs typeface="Tahoma"/>
              </a:rPr>
              <a:t> </a:t>
            </a:r>
            <a:r>
              <a:rPr sz="3000" spc="180" dirty="0">
                <a:latin typeface="Tahoma"/>
                <a:cs typeface="Tahoma"/>
              </a:rPr>
              <a:t>o</a:t>
            </a:r>
            <a:r>
              <a:rPr sz="3000" spc="-85" dirty="0">
                <a:latin typeface="Tahoma"/>
                <a:cs typeface="Tahoma"/>
              </a:rPr>
              <a:t> </a:t>
            </a:r>
            <a:r>
              <a:rPr sz="3000" spc="120" dirty="0">
                <a:latin typeface="Tahoma"/>
                <a:cs typeface="Tahoma"/>
              </a:rPr>
              <a:t>cidadão</a:t>
            </a:r>
            <a:r>
              <a:rPr sz="3000" spc="-85" dirty="0">
                <a:latin typeface="Tahoma"/>
                <a:cs typeface="Tahoma"/>
              </a:rPr>
              <a:t> </a:t>
            </a:r>
            <a:r>
              <a:rPr sz="3000" spc="105" dirty="0">
                <a:latin typeface="Tahoma"/>
                <a:cs typeface="Tahoma"/>
              </a:rPr>
              <a:t>será</a:t>
            </a:r>
            <a:r>
              <a:rPr sz="3000" spc="-85" dirty="0">
                <a:latin typeface="Tahoma"/>
                <a:cs typeface="Tahoma"/>
              </a:rPr>
              <a:t> </a:t>
            </a:r>
            <a:r>
              <a:rPr sz="3000" spc="80" dirty="0">
                <a:latin typeface="Tahoma"/>
                <a:cs typeface="Tahoma"/>
              </a:rPr>
              <a:t>contactado,</a:t>
            </a:r>
            <a:r>
              <a:rPr sz="3000" spc="-85" dirty="0">
                <a:latin typeface="Tahoma"/>
                <a:cs typeface="Tahoma"/>
              </a:rPr>
              <a:t> </a:t>
            </a:r>
            <a:r>
              <a:rPr sz="3000" spc="145" dirty="0">
                <a:latin typeface="Tahoma"/>
                <a:cs typeface="Tahoma"/>
              </a:rPr>
              <a:t>sendo</a:t>
            </a:r>
            <a:r>
              <a:rPr sz="3000" spc="-85" dirty="0">
                <a:latin typeface="Tahoma"/>
                <a:cs typeface="Tahoma"/>
              </a:rPr>
              <a:t> </a:t>
            </a:r>
            <a:r>
              <a:rPr sz="3000" spc="130" dirty="0">
                <a:latin typeface="Tahoma"/>
                <a:cs typeface="Tahoma"/>
              </a:rPr>
              <a:t>aprovado</a:t>
            </a:r>
            <a:r>
              <a:rPr sz="3000" spc="-80" dirty="0">
                <a:latin typeface="Tahoma"/>
                <a:cs typeface="Tahoma"/>
              </a:rPr>
              <a:t> </a:t>
            </a:r>
            <a:r>
              <a:rPr sz="3000" spc="180" dirty="0">
                <a:latin typeface="Tahoma"/>
                <a:cs typeface="Tahoma"/>
              </a:rPr>
              <a:t>o</a:t>
            </a:r>
            <a:r>
              <a:rPr sz="3000" spc="-85" dirty="0">
                <a:latin typeface="Tahoma"/>
                <a:cs typeface="Tahoma"/>
              </a:rPr>
              <a:t> </a:t>
            </a:r>
            <a:r>
              <a:rPr sz="3000" spc="150" dirty="0">
                <a:latin typeface="Tahoma"/>
                <a:cs typeface="Tahoma"/>
              </a:rPr>
              <a:t>documento </a:t>
            </a:r>
            <a:r>
              <a:rPr sz="3000" spc="-925" dirty="0">
                <a:latin typeface="Tahoma"/>
                <a:cs typeface="Tahoma"/>
              </a:rPr>
              <a:t> </a:t>
            </a:r>
            <a:r>
              <a:rPr sz="3000" spc="105" dirty="0">
                <a:latin typeface="Tahoma"/>
                <a:cs typeface="Tahoma"/>
              </a:rPr>
              <a:t>será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114" dirty="0">
                <a:latin typeface="Tahoma"/>
                <a:cs typeface="Tahoma"/>
              </a:rPr>
              <a:t>enviado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55" dirty="0">
                <a:latin typeface="Tahoma"/>
                <a:cs typeface="Tahoma"/>
              </a:rPr>
              <a:t>via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125" dirty="0">
                <a:latin typeface="Tahoma"/>
                <a:cs typeface="Tahoma"/>
              </a:rPr>
              <a:t>Correios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175" dirty="0">
                <a:latin typeface="Tahoma"/>
                <a:cs typeface="Tahoma"/>
              </a:rPr>
              <a:t>no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125" dirty="0">
                <a:latin typeface="Tahoma"/>
                <a:cs typeface="Tahoma"/>
              </a:rPr>
              <a:t>endereço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120" dirty="0">
                <a:latin typeface="Tahoma"/>
                <a:cs typeface="Tahoma"/>
              </a:rPr>
              <a:t>informado.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2392" y="8169274"/>
            <a:ext cx="14570710" cy="1036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tabLst>
                <a:tab pos="719455" algn="l"/>
                <a:tab pos="2329815" algn="l"/>
                <a:tab pos="2966720" algn="l"/>
                <a:tab pos="4621530" algn="l"/>
                <a:tab pos="6229985" algn="l"/>
                <a:tab pos="6573520" algn="l"/>
                <a:tab pos="9704705" algn="l"/>
                <a:tab pos="10483850" algn="l"/>
                <a:tab pos="12096115" algn="l"/>
                <a:tab pos="12734290" algn="l"/>
              </a:tabLst>
            </a:pPr>
            <a:r>
              <a:rPr sz="3000" spc="220" dirty="0">
                <a:latin typeface="Tahoma"/>
                <a:cs typeface="Tahoma"/>
              </a:rPr>
              <a:t>No	</a:t>
            </a:r>
            <a:r>
              <a:rPr sz="3000" spc="170" dirty="0">
                <a:latin typeface="Tahoma"/>
                <a:cs typeface="Tahoma"/>
              </a:rPr>
              <a:t>número	</a:t>
            </a:r>
            <a:r>
              <a:rPr sz="3000" spc="140" dirty="0">
                <a:latin typeface="Tahoma"/>
                <a:cs typeface="Tahoma"/>
              </a:rPr>
              <a:t>de	</a:t>
            </a:r>
            <a:r>
              <a:rPr sz="3000" spc="105" dirty="0">
                <a:latin typeface="Tahoma"/>
                <a:cs typeface="Tahoma"/>
              </a:rPr>
              <a:t>telefone	</a:t>
            </a:r>
            <a:r>
              <a:rPr sz="3000" spc="130" dirty="0">
                <a:latin typeface="Tahoma"/>
                <a:cs typeface="Tahoma"/>
              </a:rPr>
              <a:t>coloque	</a:t>
            </a:r>
            <a:r>
              <a:rPr sz="3000" spc="114" dirty="0">
                <a:latin typeface="Tahoma"/>
                <a:cs typeface="Tahoma"/>
              </a:rPr>
              <a:t>preferencialmente	</a:t>
            </a:r>
            <a:r>
              <a:rPr sz="3000" spc="215" dirty="0">
                <a:latin typeface="Tahoma"/>
                <a:cs typeface="Tahoma"/>
              </a:rPr>
              <a:t>um	</a:t>
            </a:r>
            <a:r>
              <a:rPr sz="3000" spc="170" dirty="0">
                <a:latin typeface="Tahoma"/>
                <a:cs typeface="Tahoma"/>
              </a:rPr>
              <a:t>número	</a:t>
            </a:r>
            <a:r>
              <a:rPr sz="3000" spc="140" dirty="0">
                <a:latin typeface="Tahoma"/>
                <a:cs typeface="Tahoma"/>
              </a:rPr>
              <a:t>de	</a:t>
            </a:r>
            <a:r>
              <a:rPr sz="3000" spc="105" dirty="0">
                <a:latin typeface="Tahoma"/>
                <a:cs typeface="Tahoma"/>
              </a:rPr>
              <a:t>WhatsApp  </a:t>
            </a:r>
            <a:r>
              <a:rPr sz="3000" spc="125" dirty="0">
                <a:latin typeface="Tahoma"/>
                <a:cs typeface="Tahoma"/>
              </a:rPr>
              <a:t>para</a:t>
            </a:r>
            <a:r>
              <a:rPr sz="3000" spc="-145" dirty="0">
                <a:latin typeface="Tahoma"/>
                <a:cs typeface="Tahoma"/>
              </a:rPr>
              <a:t> </a:t>
            </a:r>
            <a:r>
              <a:rPr sz="3000" spc="114" dirty="0">
                <a:latin typeface="Tahoma"/>
                <a:cs typeface="Tahoma"/>
              </a:rPr>
              <a:t>receber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80" dirty="0">
                <a:latin typeface="Tahoma"/>
                <a:cs typeface="Tahoma"/>
              </a:rPr>
              <a:t>o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10" dirty="0">
                <a:latin typeface="Tahoma"/>
                <a:cs typeface="Tahoma"/>
              </a:rPr>
              <a:t>contato</a:t>
            </a:r>
            <a:r>
              <a:rPr sz="3000" spc="-145" dirty="0">
                <a:latin typeface="Tahoma"/>
                <a:cs typeface="Tahoma"/>
              </a:rPr>
              <a:t> </a:t>
            </a:r>
            <a:r>
              <a:rPr sz="3000" spc="180" dirty="0">
                <a:latin typeface="Tahoma"/>
                <a:cs typeface="Tahoma"/>
              </a:rPr>
              <a:t>do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00" dirty="0" err="1" smtClean="0">
                <a:latin typeface="Tahoma"/>
                <a:cs typeface="Tahoma"/>
              </a:rPr>
              <a:t>avaliador</a:t>
            </a:r>
            <a:r>
              <a:rPr lang="pt-BR" sz="3000" spc="100" dirty="0" smtClean="0">
                <a:latin typeface="Tahoma"/>
                <a:cs typeface="Tahoma"/>
              </a:rPr>
              <a:t> </a:t>
            </a:r>
            <a:r>
              <a:rPr sz="3000" spc="150" dirty="0" smtClean="0">
                <a:latin typeface="Tahoma"/>
                <a:cs typeface="Tahoma"/>
              </a:rPr>
              <a:t>que</a:t>
            </a:r>
            <a:r>
              <a:rPr sz="3000" spc="-160" dirty="0" smtClean="0">
                <a:latin typeface="Tahoma"/>
                <a:cs typeface="Tahoma"/>
              </a:rPr>
              <a:t> </a:t>
            </a:r>
            <a:r>
              <a:rPr sz="3000" spc="95" dirty="0">
                <a:latin typeface="Tahoma"/>
                <a:cs typeface="Tahoma"/>
              </a:rPr>
              <a:t>fará</a:t>
            </a:r>
            <a:r>
              <a:rPr sz="3000" spc="-165" dirty="0">
                <a:latin typeface="Tahoma"/>
                <a:cs typeface="Tahoma"/>
              </a:rPr>
              <a:t> </a:t>
            </a:r>
            <a:r>
              <a:rPr sz="3000" spc="90" dirty="0">
                <a:latin typeface="Tahoma"/>
                <a:cs typeface="Tahoma"/>
              </a:rPr>
              <a:t>a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120" dirty="0">
                <a:latin typeface="Tahoma"/>
                <a:cs typeface="Tahoma"/>
              </a:rPr>
              <a:t>prova</a:t>
            </a:r>
            <a:r>
              <a:rPr sz="3000" spc="-165" dirty="0">
                <a:latin typeface="Tahoma"/>
                <a:cs typeface="Tahoma"/>
              </a:rPr>
              <a:t> </a:t>
            </a:r>
            <a:r>
              <a:rPr sz="3000" spc="140" dirty="0">
                <a:latin typeface="Tahoma"/>
                <a:cs typeface="Tahoma"/>
              </a:rPr>
              <a:t>de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100" dirty="0">
                <a:latin typeface="Tahoma"/>
                <a:cs typeface="Tahoma"/>
              </a:rPr>
              <a:t>habilidades.</a:t>
            </a:r>
            <a:endParaRPr sz="3000" dirty="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7084" y="7350585"/>
            <a:ext cx="2221865" cy="2221865"/>
            <a:chOff x="387084" y="7350585"/>
            <a:chExt cx="2221865" cy="2221865"/>
          </a:xfrm>
        </p:grpSpPr>
        <p:sp>
          <p:nvSpPr>
            <p:cNvPr id="19" name="object 19"/>
            <p:cNvSpPr/>
            <p:nvPr/>
          </p:nvSpPr>
          <p:spPr>
            <a:xfrm>
              <a:off x="387084" y="7350585"/>
              <a:ext cx="2221865" cy="2221865"/>
            </a:xfrm>
            <a:custGeom>
              <a:avLst/>
              <a:gdLst/>
              <a:ahLst/>
              <a:cxnLst/>
              <a:rect l="l" t="t" r="r" b="b"/>
              <a:pathLst>
                <a:path w="2221865" h="2221865">
                  <a:moveTo>
                    <a:pt x="1888579" y="2221857"/>
                  </a:moveTo>
                  <a:lnTo>
                    <a:pt x="333278" y="2221857"/>
                  </a:lnTo>
                  <a:lnTo>
                    <a:pt x="325097" y="2221757"/>
                  </a:lnTo>
                  <a:lnTo>
                    <a:pt x="284376" y="2218250"/>
                  </a:lnTo>
                  <a:lnTo>
                    <a:pt x="244391" y="2209785"/>
                  </a:lnTo>
                  <a:lnTo>
                    <a:pt x="205738" y="2196488"/>
                  </a:lnTo>
                  <a:lnTo>
                    <a:pt x="169003" y="2178559"/>
                  </a:lnTo>
                  <a:lnTo>
                    <a:pt x="134744" y="2156271"/>
                  </a:lnTo>
                  <a:lnTo>
                    <a:pt x="103471" y="2129956"/>
                  </a:lnTo>
                  <a:lnTo>
                    <a:pt x="75650" y="2100008"/>
                  </a:lnTo>
                  <a:lnTo>
                    <a:pt x="51705" y="2066880"/>
                  </a:lnTo>
                  <a:lnTo>
                    <a:pt x="31998" y="2031074"/>
                  </a:lnTo>
                  <a:lnTo>
                    <a:pt x="16821" y="1993124"/>
                  </a:lnTo>
                  <a:lnTo>
                    <a:pt x="6403" y="1953598"/>
                  </a:lnTo>
                  <a:lnTo>
                    <a:pt x="902" y="1913094"/>
                  </a:lnTo>
                  <a:lnTo>
                    <a:pt x="0" y="1888579"/>
                  </a:lnTo>
                  <a:lnTo>
                    <a:pt x="0" y="333278"/>
                  </a:lnTo>
                  <a:lnTo>
                    <a:pt x="2506" y="292479"/>
                  </a:lnTo>
                  <a:lnTo>
                    <a:pt x="9987" y="252298"/>
                  </a:lnTo>
                  <a:lnTo>
                    <a:pt x="22331" y="213335"/>
                  </a:lnTo>
                  <a:lnTo>
                    <a:pt x="39353" y="176172"/>
                  </a:lnTo>
                  <a:lnTo>
                    <a:pt x="60796" y="141371"/>
                  </a:lnTo>
                  <a:lnTo>
                    <a:pt x="86335" y="109462"/>
                  </a:lnTo>
                  <a:lnTo>
                    <a:pt x="115588" y="80918"/>
                  </a:lnTo>
                  <a:lnTo>
                    <a:pt x="148118" y="56167"/>
                  </a:lnTo>
                  <a:lnTo>
                    <a:pt x="183434" y="35584"/>
                  </a:lnTo>
                  <a:lnTo>
                    <a:pt x="221000" y="19481"/>
                  </a:lnTo>
                  <a:lnTo>
                    <a:pt x="260254" y="8098"/>
                  </a:lnTo>
                  <a:lnTo>
                    <a:pt x="300611" y="1604"/>
                  </a:lnTo>
                  <a:lnTo>
                    <a:pt x="333278" y="0"/>
                  </a:lnTo>
                  <a:lnTo>
                    <a:pt x="1888579" y="0"/>
                  </a:lnTo>
                  <a:lnTo>
                    <a:pt x="1929378" y="2506"/>
                  </a:lnTo>
                  <a:lnTo>
                    <a:pt x="1969559" y="9987"/>
                  </a:lnTo>
                  <a:lnTo>
                    <a:pt x="2008521" y="22331"/>
                  </a:lnTo>
                  <a:lnTo>
                    <a:pt x="2045685" y="39353"/>
                  </a:lnTo>
                  <a:lnTo>
                    <a:pt x="2080485" y="60796"/>
                  </a:lnTo>
                  <a:lnTo>
                    <a:pt x="2112395" y="86335"/>
                  </a:lnTo>
                  <a:lnTo>
                    <a:pt x="2140939" y="115588"/>
                  </a:lnTo>
                  <a:lnTo>
                    <a:pt x="2165690" y="148118"/>
                  </a:lnTo>
                  <a:lnTo>
                    <a:pt x="2186272" y="183434"/>
                  </a:lnTo>
                  <a:lnTo>
                    <a:pt x="2202375" y="221000"/>
                  </a:lnTo>
                  <a:lnTo>
                    <a:pt x="2213759" y="260254"/>
                  </a:lnTo>
                  <a:lnTo>
                    <a:pt x="2220252" y="300611"/>
                  </a:lnTo>
                  <a:lnTo>
                    <a:pt x="2221857" y="333278"/>
                  </a:lnTo>
                  <a:lnTo>
                    <a:pt x="2221857" y="1888579"/>
                  </a:lnTo>
                  <a:lnTo>
                    <a:pt x="2219351" y="1929378"/>
                  </a:lnTo>
                  <a:lnTo>
                    <a:pt x="2211869" y="1969559"/>
                  </a:lnTo>
                  <a:lnTo>
                    <a:pt x="2199526" y="2008521"/>
                  </a:lnTo>
                  <a:lnTo>
                    <a:pt x="2182504" y="2045685"/>
                  </a:lnTo>
                  <a:lnTo>
                    <a:pt x="2161061" y="2080485"/>
                  </a:lnTo>
                  <a:lnTo>
                    <a:pt x="2135522" y="2112395"/>
                  </a:lnTo>
                  <a:lnTo>
                    <a:pt x="2106269" y="2140939"/>
                  </a:lnTo>
                  <a:lnTo>
                    <a:pt x="2073738" y="2165690"/>
                  </a:lnTo>
                  <a:lnTo>
                    <a:pt x="2038422" y="2186272"/>
                  </a:lnTo>
                  <a:lnTo>
                    <a:pt x="2000857" y="2202375"/>
                  </a:lnTo>
                  <a:lnTo>
                    <a:pt x="1961603" y="2213759"/>
                  </a:lnTo>
                  <a:lnTo>
                    <a:pt x="1921246" y="2220252"/>
                  </a:lnTo>
                  <a:lnTo>
                    <a:pt x="1888579" y="2221857"/>
                  </a:lnTo>
                  <a:close/>
                </a:path>
              </a:pathLst>
            </a:custGeom>
            <a:solidFill>
              <a:srgbClr val="45D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2738" y="7762844"/>
              <a:ext cx="1358900" cy="1371600"/>
            </a:xfrm>
            <a:custGeom>
              <a:avLst/>
              <a:gdLst/>
              <a:ahLst/>
              <a:cxnLst/>
              <a:rect l="l" t="t" r="r" b="b"/>
              <a:pathLst>
                <a:path w="1358900" h="1371600">
                  <a:moveTo>
                    <a:pt x="1038430" y="1244599"/>
                  </a:moveTo>
                  <a:lnTo>
                    <a:pt x="785185" y="1244599"/>
                  </a:lnTo>
                  <a:lnTo>
                    <a:pt x="875263" y="1219199"/>
                  </a:lnTo>
                  <a:lnTo>
                    <a:pt x="917955" y="1193799"/>
                  </a:lnTo>
                  <a:lnTo>
                    <a:pt x="958856" y="1168399"/>
                  </a:lnTo>
                  <a:lnTo>
                    <a:pt x="997795" y="1155699"/>
                  </a:lnTo>
                  <a:lnTo>
                    <a:pt x="1034600" y="1117599"/>
                  </a:lnTo>
                  <a:lnTo>
                    <a:pt x="1069101" y="1092199"/>
                  </a:lnTo>
                  <a:lnTo>
                    <a:pt x="1101126" y="1054099"/>
                  </a:lnTo>
                  <a:lnTo>
                    <a:pt x="1130506" y="1028699"/>
                  </a:lnTo>
                  <a:lnTo>
                    <a:pt x="1157069" y="990599"/>
                  </a:lnTo>
                  <a:lnTo>
                    <a:pt x="1180645" y="952499"/>
                  </a:lnTo>
                  <a:lnTo>
                    <a:pt x="1201062" y="901699"/>
                  </a:lnTo>
                  <a:lnTo>
                    <a:pt x="1218150" y="863599"/>
                  </a:lnTo>
                  <a:lnTo>
                    <a:pt x="1231738" y="812799"/>
                  </a:lnTo>
                  <a:lnTo>
                    <a:pt x="1241656" y="774699"/>
                  </a:lnTo>
                  <a:lnTo>
                    <a:pt x="1247731" y="723899"/>
                  </a:lnTo>
                  <a:lnTo>
                    <a:pt x="1249795" y="673099"/>
                  </a:lnTo>
                  <a:lnTo>
                    <a:pt x="1247733" y="622299"/>
                  </a:lnTo>
                  <a:lnTo>
                    <a:pt x="1241671" y="571499"/>
                  </a:lnTo>
                  <a:lnTo>
                    <a:pt x="1231790" y="533399"/>
                  </a:lnTo>
                  <a:lnTo>
                    <a:pt x="1218272" y="482599"/>
                  </a:lnTo>
                  <a:lnTo>
                    <a:pt x="1201299" y="444499"/>
                  </a:lnTo>
                  <a:lnTo>
                    <a:pt x="1181055" y="406399"/>
                  </a:lnTo>
                  <a:lnTo>
                    <a:pt x="1157720" y="368299"/>
                  </a:lnTo>
                  <a:lnTo>
                    <a:pt x="1131478" y="330199"/>
                  </a:lnTo>
                  <a:lnTo>
                    <a:pt x="1102510" y="292099"/>
                  </a:lnTo>
                  <a:lnTo>
                    <a:pt x="1070999" y="266699"/>
                  </a:lnTo>
                  <a:lnTo>
                    <a:pt x="1037126" y="241299"/>
                  </a:lnTo>
                  <a:lnTo>
                    <a:pt x="1001075" y="215899"/>
                  </a:lnTo>
                  <a:lnTo>
                    <a:pt x="963026" y="190499"/>
                  </a:lnTo>
                  <a:lnTo>
                    <a:pt x="923164" y="165099"/>
                  </a:lnTo>
                  <a:lnTo>
                    <a:pt x="881668" y="152399"/>
                  </a:lnTo>
                  <a:lnTo>
                    <a:pt x="794510" y="126999"/>
                  </a:lnTo>
                  <a:lnTo>
                    <a:pt x="292571" y="126999"/>
                  </a:lnTo>
                  <a:lnTo>
                    <a:pt x="301701" y="114299"/>
                  </a:lnTo>
                  <a:lnTo>
                    <a:pt x="310937" y="114299"/>
                  </a:lnTo>
                  <a:lnTo>
                    <a:pt x="320274" y="101599"/>
                  </a:lnTo>
                  <a:lnTo>
                    <a:pt x="329707" y="101599"/>
                  </a:lnTo>
                  <a:lnTo>
                    <a:pt x="339236" y="88899"/>
                  </a:lnTo>
                  <a:lnTo>
                    <a:pt x="348862" y="88899"/>
                  </a:lnTo>
                  <a:lnTo>
                    <a:pt x="358577" y="76199"/>
                  </a:lnTo>
                  <a:lnTo>
                    <a:pt x="368379" y="76199"/>
                  </a:lnTo>
                  <a:lnTo>
                    <a:pt x="378267" y="63499"/>
                  </a:lnTo>
                  <a:lnTo>
                    <a:pt x="398294" y="63499"/>
                  </a:lnTo>
                  <a:lnTo>
                    <a:pt x="408423" y="50799"/>
                  </a:lnTo>
                  <a:lnTo>
                    <a:pt x="428906" y="50799"/>
                  </a:lnTo>
                  <a:lnTo>
                    <a:pt x="439255" y="38099"/>
                  </a:lnTo>
                  <a:lnTo>
                    <a:pt x="460146" y="38099"/>
                  </a:lnTo>
                  <a:lnTo>
                    <a:pt x="470687" y="25399"/>
                  </a:lnTo>
                  <a:lnTo>
                    <a:pt x="502647" y="25399"/>
                  </a:lnTo>
                  <a:lnTo>
                    <a:pt x="513406" y="12699"/>
                  </a:lnTo>
                  <a:lnTo>
                    <a:pt x="556881" y="12699"/>
                  </a:lnTo>
                  <a:lnTo>
                    <a:pt x="567848" y="0"/>
                  </a:lnTo>
                  <a:lnTo>
                    <a:pt x="785433" y="0"/>
                  </a:lnTo>
                  <a:lnTo>
                    <a:pt x="876476" y="25399"/>
                  </a:lnTo>
                  <a:lnTo>
                    <a:pt x="962263" y="50799"/>
                  </a:lnTo>
                  <a:lnTo>
                    <a:pt x="1002918" y="76199"/>
                  </a:lnTo>
                  <a:lnTo>
                    <a:pt x="1041938" y="88899"/>
                  </a:lnTo>
                  <a:lnTo>
                    <a:pt x="1079216" y="114299"/>
                  </a:lnTo>
                  <a:lnTo>
                    <a:pt x="1114645" y="139699"/>
                  </a:lnTo>
                  <a:lnTo>
                    <a:pt x="1148118" y="177799"/>
                  </a:lnTo>
                  <a:lnTo>
                    <a:pt x="1179529" y="203199"/>
                  </a:lnTo>
                  <a:lnTo>
                    <a:pt x="1208769" y="241299"/>
                  </a:lnTo>
                  <a:lnTo>
                    <a:pt x="1235732" y="279399"/>
                  </a:lnTo>
                  <a:lnTo>
                    <a:pt x="1260312" y="317499"/>
                  </a:lnTo>
                  <a:lnTo>
                    <a:pt x="1282400" y="355599"/>
                  </a:lnTo>
                  <a:lnTo>
                    <a:pt x="1301890" y="393699"/>
                  </a:lnTo>
                  <a:lnTo>
                    <a:pt x="1318676" y="431799"/>
                  </a:lnTo>
                  <a:lnTo>
                    <a:pt x="1332649" y="482599"/>
                  </a:lnTo>
                  <a:lnTo>
                    <a:pt x="1343704" y="520699"/>
                  </a:lnTo>
                  <a:lnTo>
                    <a:pt x="1351732" y="571499"/>
                  </a:lnTo>
                  <a:lnTo>
                    <a:pt x="1356628" y="622299"/>
                  </a:lnTo>
                  <a:lnTo>
                    <a:pt x="1358284" y="660399"/>
                  </a:lnTo>
                  <a:lnTo>
                    <a:pt x="1358152" y="673099"/>
                  </a:lnTo>
                  <a:lnTo>
                    <a:pt x="1356714" y="711199"/>
                  </a:lnTo>
                  <a:lnTo>
                    <a:pt x="1354886" y="736599"/>
                  </a:lnTo>
                  <a:lnTo>
                    <a:pt x="1353712" y="736599"/>
                  </a:lnTo>
                  <a:lnTo>
                    <a:pt x="1352365" y="749299"/>
                  </a:lnTo>
                  <a:lnTo>
                    <a:pt x="1347291" y="787399"/>
                  </a:lnTo>
                  <a:lnTo>
                    <a:pt x="1343049" y="812799"/>
                  </a:lnTo>
                  <a:lnTo>
                    <a:pt x="1340674" y="812799"/>
                  </a:lnTo>
                  <a:lnTo>
                    <a:pt x="1338128" y="825499"/>
                  </a:lnTo>
                  <a:lnTo>
                    <a:pt x="1335413" y="838199"/>
                  </a:lnTo>
                  <a:lnTo>
                    <a:pt x="1332530" y="850899"/>
                  </a:lnTo>
                  <a:lnTo>
                    <a:pt x="1329479" y="863599"/>
                  </a:lnTo>
                  <a:lnTo>
                    <a:pt x="1326262" y="876299"/>
                  </a:lnTo>
                  <a:lnTo>
                    <a:pt x="1322878" y="876299"/>
                  </a:lnTo>
                  <a:lnTo>
                    <a:pt x="1319329" y="888999"/>
                  </a:lnTo>
                  <a:lnTo>
                    <a:pt x="1315617" y="901699"/>
                  </a:lnTo>
                  <a:lnTo>
                    <a:pt x="1311741" y="914399"/>
                  </a:lnTo>
                  <a:lnTo>
                    <a:pt x="1307702" y="927099"/>
                  </a:lnTo>
                  <a:lnTo>
                    <a:pt x="1303502" y="927099"/>
                  </a:lnTo>
                  <a:lnTo>
                    <a:pt x="1299142" y="939799"/>
                  </a:lnTo>
                  <a:lnTo>
                    <a:pt x="1294624" y="952499"/>
                  </a:lnTo>
                  <a:lnTo>
                    <a:pt x="1289946" y="965199"/>
                  </a:lnTo>
                  <a:lnTo>
                    <a:pt x="1285112" y="977899"/>
                  </a:lnTo>
                  <a:lnTo>
                    <a:pt x="1280123" y="977899"/>
                  </a:lnTo>
                  <a:lnTo>
                    <a:pt x="1274980" y="990599"/>
                  </a:lnTo>
                  <a:lnTo>
                    <a:pt x="1269682" y="1003299"/>
                  </a:lnTo>
                  <a:lnTo>
                    <a:pt x="1264233" y="1015999"/>
                  </a:lnTo>
                  <a:lnTo>
                    <a:pt x="1258636" y="1015999"/>
                  </a:lnTo>
                  <a:lnTo>
                    <a:pt x="1252889" y="1028699"/>
                  </a:lnTo>
                  <a:lnTo>
                    <a:pt x="1246993" y="1041399"/>
                  </a:lnTo>
                  <a:lnTo>
                    <a:pt x="1240952" y="1041399"/>
                  </a:lnTo>
                  <a:lnTo>
                    <a:pt x="1234768" y="1054099"/>
                  </a:lnTo>
                  <a:lnTo>
                    <a:pt x="1228441" y="1066799"/>
                  </a:lnTo>
                  <a:lnTo>
                    <a:pt x="1221971" y="1079499"/>
                  </a:lnTo>
                  <a:lnTo>
                    <a:pt x="1215362" y="1079499"/>
                  </a:lnTo>
                  <a:lnTo>
                    <a:pt x="1208616" y="1092199"/>
                  </a:lnTo>
                  <a:lnTo>
                    <a:pt x="1201735" y="1104899"/>
                  </a:lnTo>
                  <a:lnTo>
                    <a:pt x="1194717" y="1104899"/>
                  </a:lnTo>
                  <a:lnTo>
                    <a:pt x="1187567" y="1117599"/>
                  </a:lnTo>
                  <a:lnTo>
                    <a:pt x="1180288" y="1130299"/>
                  </a:lnTo>
                  <a:lnTo>
                    <a:pt x="1172879" y="1130299"/>
                  </a:lnTo>
                  <a:lnTo>
                    <a:pt x="1165342" y="1142999"/>
                  </a:lnTo>
                  <a:lnTo>
                    <a:pt x="1157680" y="1142999"/>
                  </a:lnTo>
                  <a:lnTo>
                    <a:pt x="1149897" y="1155699"/>
                  </a:lnTo>
                  <a:lnTo>
                    <a:pt x="1141992" y="1168399"/>
                  </a:lnTo>
                  <a:lnTo>
                    <a:pt x="1133966" y="1168399"/>
                  </a:lnTo>
                  <a:lnTo>
                    <a:pt x="1125823" y="1181099"/>
                  </a:lnTo>
                  <a:lnTo>
                    <a:pt x="1117567" y="1181099"/>
                  </a:lnTo>
                  <a:lnTo>
                    <a:pt x="1109198" y="1193799"/>
                  </a:lnTo>
                  <a:lnTo>
                    <a:pt x="1100716" y="1193799"/>
                  </a:lnTo>
                  <a:lnTo>
                    <a:pt x="1092125" y="1206499"/>
                  </a:lnTo>
                  <a:lnTo>
                    <a:pt x="1083430" y="1206499"/>
                  </a:lnTo>
                  <a:lnTo>
                    <a:pt x="1074630" y="1219199"/>
                  </a:lnTo>
                  <a:lnTo>
                    <a:pt x="1065726" y="1219199"/>
                  </a:lnTo>
                  <a:lnTo>
                    <a:pt x="1056723" y="1231899"/>
                  </a:lnTo>
                  <a:lnTo>
                    <a:pt x="1047624" y="1231899"/>
                  </a:lnTo>
                  <a:lnTo>
                    <a:pt x="1038430" y="1244599"/>
                  </a:lnTo>
                  <a:close/>
                </a:path>
                <a:path w="1358900" h="1371600">
                  <a:moveTo>
                    <a:pt x="0" y="1371599"/>
                  </a:moveTo>
                  <a:lnTo>
                    <a:pt x="95470" y="1015999"/>
                  </a:lnTo>
                  <a:lnTo>
                    <a:pt x="90036" y="1003299"/>
                  </a:lnTo>
                  <a:lnTo>
                    <a:pt x="84763" y="1003299"/>
                  </a:lnTo>
                  <a:lnTo>
                    <a:pt x="79651" y="990599"/>
                  </a:lnTo>
                  <a:lnTo>
                    <a:pt x="74700" y="977899"/>
                  </a:lnTo>
                  <a:lnTo>
                    <a:pt x="69913" y="965199"/>
                  </a:lnTo>
                  <a:lnTo>
                    <a:pt x="65292" y="952499"/>
                  </a:lnTo>
                  <a:lnTo>
                    <a:pt x="60837" y="952499"/>
                  </a:lnTo>
                  <a:lnTo>
                    <a:pt x="56548" y="939799"/>
                  </a:lnTo>
                  <a:lnTo>
                    <a:pt x="52428" y="927099"/>
                  </a:lnTo>
                  <a:lnTo>
                    <a:pt x="48478" y="914399"/>
                  </a:lnTo>
                  <a:lnTo>
                    <a:pt x="44699" y="901699"/>
                  </a:lnTo>
                  <a:lnTo>
                    <a:pt x="41091" y="901699"/>
                  </a:lnTo>
                  <a:lnTo>
                    <a:pt x="31306" y="863599"/>
                  </a:lnTo>
                  <a:lnTo>
                    <a:pt x="23097" y="825499"/>
                  </a:lnTo>
                  <a:lnTo>
                    <a:pt x="20714" y="825499"/>
                  </a:lnTo>
                  <a:lnTo>
                    <a:pt x="14637" y="787399"/>
                  </a:lnTo>
                  <a:lnTo>
                    <a:pt x="10175" y="749299"/>
                  </a:lnTo>
                  <a:lnTo>
                    <a:pt x="9049" y="736599"/>
                  </a:lnTo>
                  <a:lnTo>
                    <a:pt x="8104" y="736599"/>
                  </a:lnTo>
                  <a:lnTo>
                    <a:pt x="6357" y="698499"/>
                  </a:lnTo>
                  <a:lnTo>
                    <a:pt x="6101" y="673099"/>
                  </a:lnTo>
                  <a:lnTo>
                    <a:pt x="6246" y="660399"/>
                  </a:lnTo>
                  <a:lnTo>
                    <a:pt x="6572" y="647699"/>
                  </a:lnTo>
                  <a:lnTo>
                    <a:pt x="7081" y="647699"/>
                  </a:lnTo>
                  <a:lnTo>
                    <a:pt x="7771" y="634999"/>
                  </a:lnTo>
                  <a:lnTo>
                    <a:pt x="10928" y="596899"/>
                  </a:lnTo>
                  <a:lnTo>
                    <a:pt x="15710" y="558799"/>
                  </a:lnTo>
                  <a:lnTo>
                    <a:pt x="17663" y="558799"/>
                  </a:lnTo>
                  <a:lnTo>
                    <a:pt x="19795" y="546099"/>
                  </a:lnTo>
                  <a:lnTo>
                    <a:pt x="27257" y="507999"/>
                  </a:lnTo>
                  <a:lnTo>
                    <a:pt x="33115" y="482599"/>
                  </a:lnTo>
                  <a:lnTo>
                    <a:pt x="36306" y="482599"/>
                  </a:lnTo>
                  <a:lnTo>
                    <a:pt x="39670" y="469899"/>
                  </a:lnTo>
                  <a:lnTo>
                    <a:pt x="43209" y="457199"/>
                  </a:lnTo>
                  <a:lnTo>
                    <a:pt x="46919" y="444499"/>
                  </a:lnTo>
                  <a:lnTo>
                    <a:pt x="50799" y="431799"/>
                  </a:lnTo>
                  <a:lnTo>
                    <a:pt x="54850" y="419099"/>
                  </a:lnTo>
                  <a:lnTo>
                    <a:pt x="59070" y="419099"/>
                  </a:lnTo>
                  <a:lnTo>
                    <a:pt x="63458" y="406399"/>
                  </a:lnTo>
                  <a:lnTo>
                    <a:pt x="68012" y="393699"/>
                  </a:lnTo>
                  <a:lnTo>
                    <a:pt x="72731" y="380999"/>
                  </a:lnTo>
                  <a:lnTo>
                    <a:pt x="77615" y="368299"/>
                  </a:lnTo>
                  <a:lnTo>
                    <a:pt x="82662" y="368299"/>
                  </a:lnTo>
                  <a:lnTo>
                    <a:pt x="87870" y="355599"/>
                  </a:lnTo>
                  <a:lnTo>
                    <a:pt x="93238" y="342899"/>
                  </a:lnTo>
                  <a:lnTo>
                    <a:pt x="98766" y="330199"/>
                  </a:lnTo>
                  <a:lnTo>
                    <a:pt x="104451" y="330199"/>
                  </a:lnTo>
                  <a:lnTo>
                    <a:pt x="110290" y="317499"/>
                  </a:lnTo>
                  <a:lnTo>
                    <a:pt x="116283" y="304799"/>
                  </a:lnTo>
                  <a:lnTo>
                    <a:pt x="122431" y="292099"/>
                  </a:lnTo>
                  <a:lnTo>
                    <a:pt x="128730" y="292099"/>
                  </a:lnTo>
                  <a:lnTo>
                    <a:pt x="135176" y="279399"/>
                  </a:lnTo>
                  <a:lnTo>
                    <a:pt x="141770" y="266699"/>
                  </a:lnTo>
                  <a:lnTo>
                    <a:pt x="148512" y="266699"/>
                  </a:lnTo>
                  <a:lnTo>
                    <a:pt x="155397" y="253999"/>
                  </a:lnTo>
                  <a:lnTo>
                    <a:pt x="162424" y="241299"/>
                  </a:lnTo>
                  <a:lnTo>
                    <a:pt x="169590" y="228599"/>
                  </a:lnTo>
                  <a:lnTo>
                    <a:pt x="176897" y="228599"/>
                  </a:lnTo>
                  <a:lnTo>
                    <a:pt x="184340" y="215899"/>
                  </a:lnTo>
                  <a:lnTo>
                    <a:pt x="191916" y="215899"/>
                  </a:lnTo>
                  <a:lnTo>
                    <a:pt x="199625" y="203199"/>
                  </a:lnTo>
                  <a:lnTo>
                    <a:pt x="207466" y="190499"/>
                  </a:lnTo>
                  <a:lnTo>
                    <a:pt x="215436" y="190499"/>
                  </a:lnTo>
                  <a:lnTo>
                    <a:pt x="223529" y="177799"/>
                  </a:lnTo>
                  <a:lnTo>
                    <a:pt x="231747" y="165099"/>
                  </a:lnTo>
                  <a:lnTo>
                    <a:pt x="240089" y="165099"/>
                  </a:lnTo>
                  <a:lnTo>
                    <a:pt x="248551" y="152399"/>
                  </a:lnTo>
                  <a:lnTo>
                    <a:pt x="257128" y="152399"/>
                  </a:lnTo>
                  <a:lnTo>
                    <a:pt x="265821" y="139699"/>
                  </a:lnTo>
                  <a:lnTo>
                    <a:pt x="274629" y="139699"/>
                  </a:lnTo>
                  <a:lnTo>
                    <a:pt x="283547" y="126999"/>
                  </a:lnTo>
                  <a:lnTo>
                    <a:pt x="609991" y="126999"/>
                  </a:lnTo>
                  <a:lnTo>
                    <a:pt x="521789" y="152399"/>
                  </a:lnTo>
                  <a:lnTo>
                    <a:pt x="479861" y="165099"/>
                  </a:lnTo>
                  <a:lnTo>
                    <a:pt x="439576" y="190499"/>
                  </a:lnTo>
                  <a:lnTo>
                    <a:pt x="401081" y="215899"/>
                  </a:lnTo>
                  <a:lnTo>
                    <a:pt x="364523" y="241299"/>
                  </a:lnTo>
                  <a:lnTo>
                    <a:pt x="330048" y="266699"/>
                  </a:lnTo>
                  <a:lnTo>
                    <a:pt x="297802" y="292099"/>
                  </a:lnTo>
                  <a:lnTo>
                    <a:pt x="267932" y="330199"/>
                  </a:lnTo>
                  <a:lnTo>
                    <a:pt x="240585" y="355599"/>
                  </a:lnTo>
                  <a:lnTo>
                    <a:pt x="215906" y="393699"/>
                  </a:lnTo>
                  <a:lnTo>
                    <a:pt x="194043" y="431799"/>
                  </a:lnTo>
                  <a:lnTo>
                    <a:pt x="175142" y="469899"/>
                  </a:lnTo>
                  <a:lnTo>
                    <a:pt x="159348" y="520699"/>
                  </a:lnTo>
                  <a:lnTo>
                    <a:pt x="146810" y="558799"/>
                  </a:lnTo>
                  <a:lnTo>
                    <a:pt x="137672" y="609599"/>
                  </a:lnTo>
                  <a:lnTo>
                    <a:pt x="132082" y="647699"/>
                  </a:lnTo>
                  <a:lnTo>
                    <a:pt x="130186" y="698499"/>
                  </a:lnTo>
                  <a:lnTo>
                    <a:pt x="143748" y="812799"/>
                  </a:lnTo>
                  <a:lnTo>
                    <a:pt x="173582" y="914399"/>
                  </a:lnTo>
                  <a:lnTo>
                    <a:pt x="203417" y="977899"/>
                  </a:lnTo>
                  <a:lnTo>
                    <a:pt x="216978" y="1003299"/>
                  </a:lnTo>
                  <a:lnTo>
                    <a:pt x="164903" y="1206499"/>
                  </a:lnTo>
                  <a:lnTo>
                    <a:pt x="500067" y="1206499"/>
                  </a:lnTo>
                  <a:lnTo>
                    <a:pt x="566109" y="1231899"/>
                  </a:lnTo>
                  <a:lnTo>
                    <a:pt x="689990" y="1244599"/>
                  </a:lnTo>
                  <a:lnTo>
                    <a:pt x="1029140" y="1244599"/>
                  </a:lnTo>
                  <a:lnTo>
                    <a:pt x="1019760" y="1257299"/>
                  </a:lnTo>
                  <a:lnTo>
                    <a:pt x="1010295" y="1257299"/>
                  </a:lnTo>
                  <a:lnTo>
                    <a:pt x="1000743" y="1269999"/>
                  </a:lnTo>
                  <a:lnTo>
                    <a:pt x="360183" y="1269999"/>
                  </a:lnTo>
                  <a:lnTo>
                    <a:pt x="0" y="1371599"/>
                  </a:lnTo>
                  <a:close/>
                </a:path>
                <a:path w="1358900" h="1371600">
                  <a:moveTo>
                    <a:pt x="906969" y="1003299"/>
                  </a:moveTo>
                  <a:lnTo>
                    <a:pt x="840248" y="1003299"/>
                  </a:lnTo>
                  <a:lnTo>
                    <a:pt x="784308" y="990599"/>
                  </a:lnTo>
                  <a:lnTo>
                    <a:pt x="698670" y="952499"/>
                  </a:lnTo>
                  <a:lnTo>
                    <a:pt x="633322" y="927099"/>
                  </a:lnTo>
                  <a:lnTo>
                    <a:pt x="577026" y="888999"/>
                  </a:lnTo>
                  <a:lnTo>
                    <a:pt x="529477" y="838199"/>
                  </a:lnTo>
                  <a:lnTo>
                    <a:pt x="490370" y="800099"/>
                  </a:lnTo>
                  <a:lnTo>
                    <a:pt x="459400" y="761999"/>
                  </a:lnTo>
                  <a:lnTo>
                    <a:pt x="436261" y="736599"/>
                  </a:lnTo>
                  <a:lnTo>
                    <a:pt x="420649" y="711199"/>
                  </a:lnTo>
                  <a:lnTo>
                    <a:pt x="387848" y="660399"/>
                  </a:lnTo>
                  <a:lnTo>
                    <a:pt x="367506" y="622299"/>
                  </a:lnTo>
                  <a:lnTo>
                    <a:pt x="352454" y="584199"/>
                  </a:lnTo>
                  <a:lnTo>
                    <a:pt x="343910" y="546099"/>
                  </a:lnTo>
                  <a:lnTo>
                    <a:pt x="343096" y="507999"/>
                  </a:lnTo>
                  <a:lnTo>
                    <a:pt x="351233" y="457199"/>
                  </a:lnTo>
                  <a:lnTo>
                    <a:pt x="369541" y="419099"/>
                  </a:lnTo>
                  <a:lnTo>
                    <a:pt x="399240" y="380999"/>
                  </a:lnTo>
                  <a:lnTo>
                    <a:pt x="412123" y="368299"/>
                  </a:lnTo>
                  <a:lnTo>
                    <a:pt x="506644" y="368299"/>
                  </a:lnTo>
                  <a:lnTo>
                    <a:pt x="516408" y="393699"/>
                  </a:lnTo>
                  <a:lnTo>
                    <a:pt x="568483" y="520699"/>
                  </a:lnTo>
                  <a:lnTo>
                    <a:pt x="571534" y="520699"/>
                  </a:lnTo>
                  <a:lnTo>
                    <a:pt x="573365" y="533399"/>
                  </a:lnTo>
                  <a:lnTo>
                    <a:pt x="572754" y="533399"/>
                  </a:lnTo>
                  <a:lnTo>
                    <a:pt x="568483" y="546099"/>
                  </a:lnTo>
                  <a:lnTo>
                    <a:pt x="529427" y="609599"/>
                  </a:lnTo>
                  <a:lnTo>
                    <a:pt x="523121" y="609599"/>
                  </a:lnTo>
                  <a:lnTo>
                    <a:pt x="518035" y="622299"/>
                  </a:lnTo>
                  <a:lnTo>
                    <a:pt x="515391" y="634999"/>
                  </a:lnTo>
                  <a:lnTo>
                    <a:pt x="516408" y="634999"/>
                  </a:lnTo>
                  <a:lnTo>
                    <a:pt x="556368" y="698499"/>
                  </a:lnTo>
                  <a:lnTo>
                    <a:pt x="597413" y="749299"/>
                  </a:lnTo>
                  <a:lnTo>
                    <a:pt x="638458" y="774699"/>
                  </a:lnTo>
                  <a:lnTo>
                    <a:pt x="678418" y="800099"/>
                  </a:lnTo>
                  <a:lnTo>
                    <a:pt x="716209" y="825499"/>
                  </a:lnTo>
                  <a:lnTo>
                    <a:pt x="750744" y="838199"/>
                  </a:lnTo>
                  <a:lnTo>
                    <a:pt x="762339" y="850899"/>
                  </a:lnTo>
                  <a:lnTo>
                    <a:pt x="1039393" y="850899"/>
                  </a:lnTo>
                  <a:lnTo>
                    <a:pt x="1036613" y="876299"/>
                  </a:lnTo>
                  <a:lnTo>
                    <a:pt x="1024137" y="914399"/>
                  </a:lnTo>
                  <a:lnTo>
                    <a:pt x="1003389" y="952499"/>
                  </a:lnTo>
                  <a:lnTo>
                    <a:pt x="942363" y="990599"/>
                  </a:lnTo>
                  <a:lnTo>
                    <a:pt x="906969" y="1003299"/>
                  </a:lnTo>
                  <a:close/>
                </a:path>
                <a:path w="1358900" h="1371600">
                  <a:moveTo>
                    <a:pt x="1039393" y="850899"/>
                  </a:moveTo>
                  <a:lnTo>
                    <a:pt x="780647" y="850899"/>
                  </a:lnTo>
                  <a:lnTo>
                    <a:pt x="789801" y="838199"/>
                  </a:lnTo>
                  <a:lnTo>
                    <a:pt x="841875" y="774699"/>
                  </a:lnTo>
                  <a:lnTo>
                    <a:pt x="851639" y="761999"/>
                  </a:lnTo>
                  <a:lnTo>
                    <a:pt x="880931" y="761999"/>
                  </a:lnTo>
                  <a:lnTo>
                    <a:pt x="1032816" y="838199"/>
                  </a:lnTo>
                  <a:lnTo>
                    <a:pt x="1039393" y="850899"/>
                  </a:lnTo>
                  <a:close/>
                </a:path>
                <a:path w="1358900" h="1371600">
                  <a:moveTo>
                    <a:pt x="500067" y="1206499"/>
                  </a:moveTo>
                  <a:lnTo>
                    <a:pt x="164903" y="1206499"/>
                  </a:lnTo>
                  <a:lnTo>
                    <a:pt x="377542" y="1155699"/>
                  </a:lnTo>
                  <a:lnTo>
                    <a:pt x="401342" y="1168399"/>
                  </a:lnTo>
                  <a:lnTo>
                    <a:pt x="500067" y="1206499"/>
                  </a:lnTo>
                  <a:close/>
                </a:path>
                <a:path w="1358900" h="1371600">
                  <a:moveTo>
                    <a:pt x="971594" y="1282699"/>
                  </a:moveTo>
                  <a:lnTo>
                    <a:pt x="369950" y="1282699"/>
                  </a:lnTo>
                  <a:lnTo>
                    <a:pt x="360183" y="1269999"/>
                  </a:lnTo>
                  <a:lnTo>
                    <a:pt x="981388" y="1269999"/>
                  </a:lnTo>
                  <a:lnTo>
                    <a:pt x="971594" y="1282699"/>
                  </a:lnTo>
                  <a:close/>
                </a:path>
                <a:path w="1358900" h="1371600">
                  <a:moveTo>
                    <a:pt x="951778" y="1295399"/>
                  </a:moveTo>
                  <a:lnTo>
                    <a:pt x="399698" y="1295399"/>
                  </a:lnTo>
                  <a:lnTo>
                    <a:pt x="389708" y="1282699"/>
                  </a:lnTo>
                  <a:lnTo>
                    <a:pt x="961724" y="1282699"/>
                  </a:lnTo>
                  <a:lnTo>
                    <a:pt x="951778" y="1295399"/>
                  </a:lnTo>
                  <a:close/>
                </a:path>
                <a:path w="1358900" h="1371600">
                  <a:moveTo>
                    <a:pt x="921530" y="1308099"/>
                  </a:moveTo>
                  <a:lnTo>
                    <a:pt x="430069" y="1308099"/>
                  </a:lnTo>
                  <a:lnTo>
                    <a:pt x="419881" y="1295399"/>
                  </a:lnTo>
                  <a:lnTo>
                    <a:pt x="931678" y="1295399"/>
                  </a:lnTo>
                  <a:lnTo>
                    <a:pt x="921530" y="1308099"/>
                  </a:lnTo>
                  <a:close/>
                </a:path>
                <a:path w="1358900" h="1371600">
                  <a:moveTo>
                    <a:pt x="880325" y="1320799"/>
                  </a:moveTo>
                  <a:lnTo>
                    <a:pt x="460997" y="1320799"/>
                  </a:lnTo>
                  <a:lnTo>
                    <a:pt x="450632" y="1308099"/>
                  </a:lnTo>
                  <a:lnTo>
                    <a:pt x="890711" y="1308099"/>
                  </a:lnTo>
                  <a:lnTo>
                    <a:pt x="880325" y="1320799"/>
                  </a:lnTo>
                  <a:close/>
                </a:path>
                <a:path w="1358900" h="1371600">
                  <a:moveTo>
                    <a:pt x="838277" y="1333499"/>
                  </a:moveTo>
                  <a:lnTo>
                    <a:pt x="502973" y="1333499"/>
                  </a:lnTo>
                  <a:lnTo>
                    <a:pt x="492409" y="1320799"/>
                  </a:lnTo>
                  <a:lnTo>
                    <a:pt x="848858" y="1320799"/>
                  </a:lnTo>
                  <a:lnTo>
                    <a:pt x="838277" y="1333499"/>
                  </a:lnTo>
                  <a:close/>
                </a:path>
                <a:path w="1358900" h="1371600">
                  <a:moveTo>
                    <a:pt x="784789" y="1346199"/>
                  </a:moveTo>
                  <a:lnTo>
                    <a:pt x="567174" y="1346199"/>
                  </a:lnTo>
                  <a:lnTo>
                    <a:pt x="556390" y="1333499"/>
                  </a:lnTo>
                  <a:lnTo>
                    <a:pt x="795556" y="1333499"/>
                  </a:lnTo>
                  <a:lnTo>
                    <a:pt x="784789" y="1346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407" y="235109"/>
            <a:ext cx="17973675" cy="10048875"/>
            <a:chOff x="159407" y="235109"/>
            <a:chExt cx="17973675" cy="10048875"/>
          </a:xfrm>
        </p:grpSpPr>
        <p:sp>
          <p:nvSpPr>
            <p:cNvPr id="3" name="object 3"/>
            <p:cNvSpPr/>
            <p:nvPr/>
          </p:nvSpPr>
          <p:spPr>
            <a:xfrm>
              <a:off x="159407" y="235109"/>
              <a:ext cx="17973675" cy="10048875"/>
            </a:xfrm>
            <a:custGeom>
              <a:avLst/>
              <a:gdLst/>
              <a:ahLst/>
              <a:cxnLst/>
              <a:rect l="l" t="t" r="r" b="b"/>
              <a:pathLst>
                <a:path w="17973675" h="10048875">
                  <a:moveTo>
                    <a:pt x="17973673" y="10048874"/>
                  </a:moveTo>
                  <a:lnTo>
                    <a:pt x="0" y="10048874"/>
                  </a:lnTo>
                  <a:lnTo>
                    <a:pt x="0" y="0"/>
                  </a:lnTo>
                  <a:lnTo>
                    <a:pt x="17973673" y="0"/>
                  </a:lnTo>
                  <a:lnTo>
                    <a:pt x="17973673" y="10048874"/>
                  </a:lnTo>
                  <a:close/>
                </a:path>
              </a:pathLst>
            </a:custGeom>
            <a:solidFill>
              <a:srgbClr val="61A2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8067" y="462438"/>
              <a:ext cx="9067799" cy="936307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07288" y="1754604"/>
            <a:ext cx="6353175" cy="261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latin typeface="Tahoma"/>
                <a:cs typeface="Tahoma"/>
              </a:rPr>
              <a:t>3.1.2.</a:t>
            </a:r>
            <a:r>
              <a:rPr sz="3000" spc="-170" dirty="0">
                <a:latin typeface="Tahoma"/>
                <a:cs typeface="Tahoma"/>
              </a:rPr>
              <a:t> </a:t>
            </a:r>
            <a:r>
              <a:rPr sz="3000" spc="95" dirty="0">
                <a:latin typeface="Tahoma"/>
                <a:cs typeface="Tahoma"/>
              </a:rPr>
              <a:t>Informações</a:t>
            </a:r>
            <a:r>
              <a:rPr sz="3000" spc="-170" dirty="0">
                <a:latin typeface="Tahoma"/>
                <a:cs typeface="Tahoma"/>
              </a:rPr>
              <a:t> </a:t>
            </a:r>
            <a:r>
              <a:rPr sz="3000" spc="105" dirty="0">
                <a:latin typeface="Tahoma"/>
                <a:cs typeface="Tahoma"/>
              </a:rPr>
              <a:t>Adicionais</a:t>
            </a:r>
            <a:endParaRPr sz="3000" dirty="0">
              <a:latin typeface="Tahoma"/>
              <a:cs typeface="Tahoma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3450" dirty="0">
              <a:latin typeface="Tahoma"/>
              <a:cs typeface="Tahoma"/>
            </a:endParaRPr>
          </a:p>
          <a:p>
            <a:pPr marL="12700" marR="5080" algn="just">
              <a:lnSpc>
                <a:spcPct val="116700"/>
              </a:lnSpc>
              <a:spcBef>
                <a:spcPts val="5"/>
              </a:spcBef>
            </a:pPr>
            <a:r>
              <a:rPr sz="3000" spc="120" dirty="0">
                <a:latin typeface="Tahoma"/>
                <a:cs typeface="Tahoma"/>
              </a:rPr>
              <a:t>Nesta</a:t>
            </a:r>
            <a:r>
              <a:rPr sz="3000" spc="-100" dirty="0">
                <a:latin typeface="Tahoma"/>
                <a:cs typeface="Tahoma"/>
              </a:rPr>
              <a:t> </a:t>
            </a:r>
            <a:r>
              <a:rPr sz="3000" spc="80" dirty="0">
                <a:latin typeface="Tahoma"/>
                <a:cs typeface="Tahoma"/>
              </a:rPr>
              <a:t>tela</a:t>
            </a:r>
            <a:r>
              <a:rPr sz="3000" spc="-100" dirty="0">
                <a:latin typeface="Tahoma"/>
                <a:cs typeface="Tahoma"/>
              </a:rPr>
              <a:t> </a:t>
            </a:r>
            <a:r>
              <a:rPr sz="3000" spc="114" dirty="0">
                <a:latin typeface="Tahoma"/>
                <a:cs typeface="Tahoma"/>
              </a:rPr>
              <a:t>deverão</a:t>
            </a:r>
            <a:r>
              <a:rPr sz="3000" spc="-100" dirty="0">
                <a:latin typeface="Tahoma"/>
                <a:cs typeface="Tahoma"/>
              </a:rPr>
              <a:t> </a:t>
            </a:r>
            <a:r>
              <a:rPr sz="3000" spc="110" dirty="0">
                <a:latin typeface="Tahoma"/>
                <a:cs typeface="Tahoma"/>
              </a:rPr>
              <a:t>ser</a:t>
            </a:r>
            <a:r>
              <a:rPr sz="3000" spc="-95" dirty="0">
                <a:latin typeface="Tahoma"/>
                <a:cs typeface="Tahoma"/>
              </a:rPr>
              <a:t> </a:t>
            </a:r>
            <a:r>
              <a:rPr sz="3000" spc="130" dirty="0">
                <a:latin typeface="Tahoma"/>
                <a:cs typeface="Tahoma"/>
              </a:rPr>
              <a:t>preenchidos </a:t>
            </a:r>
            <a:r>
              <a:rPr sz="3000" spc="-925" dirty="0">
                <a:latin typeface="Tahoma"/>
                <a:cs typeface="Tahoma"/>
              </a:rPr>
              <a:t> </a:t>
            </a:r>
            <a:r>
              <a:rPr sz="3000" spc="135" dirty="0">
                <a:latin typeface="Tahoma"/>
                <a:cs typeface="Tahoma"/>
              </a:rPr>
              <a:t>os</a:t>
            </a:r>
            <a:r>
              <a:rPr sz="3000" spc="140" dirty="0">
                <a:latin typeface="Tahoma"/>
                <a:cs typeface="Tahoma"/>
              </a:rPr>
              <a:t> </a:t>
            </a:r>
            <a:r>
              <a:rPr sz="3000" spc="90" dirty="0">
                <a:latin typeface="Tahoma"/>
                <a:cs typeface="Tahoma"/>
              </a:rPr>
              <a:t>seguintes</a:t>
            </a:r>
            <a:r>
              <a:rPr sz="3000" spc="95" dirty="0">
                <a:latin typeface="Tahoma"/>
                <a:cs typeface="Tahoma"/>
              </a:rPr>
              <a:t> </a:t>
            </a:r>
            <a:r>
              <a:rPr sz="3000" spc="140" dirty="0">
                <a:latin typeface="Tahoma"/>
                <a:cs typeface="Tahoma"/>
              </a:rPr>
              <a:t>campos</a:t>
            </a:r>
            <a:r>
              <a:rPr sz="3000" spc="145" dirty="0">
                <a:latin typeface="Tahoma"/>
                <a:cs typeface="Tahoma"/>
              </a:rPr>
              <a:t> </a:t>
            </a:r>
            <a:r>
              <a:rPr sz="3000" spc="140" dirty="0">
                <a:latin typeface="Tahoma"/>
                <a:cs typeface="Tahoma"/>
              </a:rPr>
              <a:t>sobre</a:t>
            </a:r>
            <a:r>
              <a:rPr sz="3000" spc="145" dirty="0">
                <a:latin typeface="Tahoma"/>
                <a:cs typeface="Tahoma"/>
              </a:rPr>
              <a:t> </a:t>
            </a:r>
            <a:r>
              <a:rPr sz="3000" spc="90" dirty="0">
                <a:latin typeface="Tahoma"/>
                <a:cs typeface="Tahoma"/>
              </a:rPr>
              <a:t>a </a:t>
            </a:r>
            <a:r>
              <a:rPr sz="3000" spc="95" dirty="0">
                <a:latin typeface="Tahoma"/>
                <a:cs typeface="Tahoma"/>
              </a:rPr>
              <a:t> atividade</a:t>
            </a:r>
            <a:r>
              <a:rPr sz="3000" spc="-165" dirty="0">
                <a:latin typeface="Tahoma"/>
                <a:cs typeface="Tahoma"/>
              </a:rPr>
              <a:t> </a:t>
            </a:r>
            <a:r>
              <a:rPr sz="3000" spc="65" dirty="0">
                <a:latin typeface="Tahoma"/>
                <a:cs typeface="Tahoma"/>
              </a:rPr>
              <a:t>artesanal:</a:t>
            </a:r>
            <a:endParaRPr sz="3000" dirty="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19988" y="4894866"/>
            <a:ext cx="6157595" cy="2754630"/>
            <a:chOff x="1219988" y="4894866"/>
            <a:chExt cx="6157595" cy="2754630"/>
          </a:xfrm>
        </p:grpSpPr>
        <p:sp>
          <p:nvSpPr>
            <p:cNvPr id="7" name="object 7"/>
            <p:cNvSpPr/>
            <p:nvPr/>
          </p:nvSpPr>
          <p:spPr>
            <a:xfrm>
              <a:off x="1219987" y="4894871"/>
              <a:ext cx="6157595" cy="2754630"/>
            </a:xfrm>
            <a:custGeom>
              <a:avLst/>
              <a:gdLst/>
              <a:ahLst/>
              <a:cxnLst/>
              <a:rect l="l" t="t" r="r" b="b"/>
              <a:pathLst>
                <a:path w="6157595" h="2754629">
                  <a:moveTo>
                    <a:pt x="2390775" y="594791"/>
                  </a:moveTo>
                  <a:lnTo>
                    <a:pt x="2389835" y="594791"/>
                  </a:lnTo>
                  <a:lnTo>
                    <a:pt x="2387130" y="582091"/>
                  </a:lnTo>
                  <a:lnTo>
                    <a:pt x="2382774" y="569391"/>
                  </a:lnTo>
                  <a:lnTo>
                    <a:pt x="2369769" y="569391"/>
                  </a:lnTo>
                  <a:lnTo>
                    <a:pt x="2361869" y="556691"/>
                  </a:lnTo>
                  <a:lnTo>
                    <a:pt x="2344864" y="556691"/>
                  </a:lnTo>
                  <a:lnTo>
                    <a:pt x="2311082" y="561822"/>
                  </a:lnTo>
                  <a:lnTo>
                    <a:pt x="2311082" y="645591"/>
                  </a:lnTo>
                  <a:lnTo>
                    <a:pt x="2311082" y="988491"/>
                  </a:lnTo>
                  <a:lnTo>
                    <a:pt x="1835988" y="963091"/>
                  </a:lnTo>
                  <a:lnTo>
                    <a:pt x="1804746" y="963091"/>
                  </a:lnTo>
                  <a:lnTo>
                    <a:pt x="1736737" y="1039291"/>
                  </a:lnTo>
                  <a:lnTo>
                    <a:pt x="1339265" y="1039291"/>
                  </a:lnTo>
                  <a:lnTo>
                    <a:pt x="1326591" y="1026591"/>
                  </a:lnTo>
                  <a:lnTo>
                    <a:pt x="1318056" y="1013891"/>
                  </a:lnTo>
                  <a:lnTo>
                    <a:pt x="1314919" y="1001191"/>
                  </a:lnTo>
                  <a:lnTo>
                    <a:pt x="1314919" y="836091"/>
                  </a:lnTo>
                  <a:lnTo>
                    <a:pt x="1318056" y="823391"/>
                  </a:lnTo>
                  <a:lnTo>
                    <a:pt x="1326591" y="810691"/>
                  </a:lnTo>
                  <a:lnTo>
                    <a:pt x="1339265" y="797991"/>
                  </a:lnTo>
                  <a:lnTo>
                    <a:pt x="1553997" y="797991"/>
                  </a:lnTo>
                  <a:lnTo>
                    <a:pt x="1553997" y="721791"/>
                  </a:lnTo>
                  <a:lnTo>
                    <a:pt x="1474304" y="721791"/>
                  </a:lnTo>
                  <a:lnTo>
                    <a:pt x="1474304" y="683691"/>
                  </a:lnTo>
                  <a:lnTo>
                    <a:pt x="1477441" y="658291"/>
                  </a:lnTo>
                  <a:lnTo>
                    <a:pt x="1485976" y="645591"/>
                  </a:lnTo>
                  <a:lnTo>
                    <a:pt x="1498650" y="645591"/>
                  </a:lnTo>
                  <a:lnTo>
                    <a:pt x="1514157" y="632891"/>
                  </a:lnTo>
                  <a:lnTo>
                    <a:pt x="1701304" y="632891"/>
                  </a:lnTo>
                  <a:lnTo>
                    <a:pt x="1810804" y="709091"/>
                  </a:lnTo>
                  <a:lnTo>
                    <a:pt x="1817293" y="709091"/>
                  </a:lnTo>
                  <a:lnTo>
                    <a:pt x="1824278" y="721791"/>
                  </a:lnTo>
                  <a:lnTo>
                    <a:pt x="1838985" y="721791"/>
                  </a:lnTo>
                  <a:lnTo>
                    <a:pt x="2311082" y="645591"/>
                  </a:lnTo>
                  <a:lnTo>
                    <a:pt x="2311082" y="561822"/>
                  </a:lnTo>
                  <a:lnTo>
                    <a:pt x="1842173" y="632891"/>
                  </a:lnTo>
                  <a:lnTo>
                    <a:pt x="1728965" y="556691"/>
                  </a:lnTo>
                  <a:lnTo>
                    <a:pt x="1634883" y="556691"/>
                  </a:lnTo>
                  <a:lnTo>
                    <a:pt x="1662950" y="442391"/>
                  </a:lnTo>
                  <a:lnTo>
                    <a:pt x="1672297" y="404291"/>
                  </a:lnTo>
                  <a:lnTo>
                    <a:pt x="1673491" y="404291"/>
                  </a:lnTo>
                  <a:lnTo>
                    <a:pt x="1672640" y="391591"/>
                  </a:lnTo>
                  <a:lnTo>
                    <a:pt x="1669796" y="378891"/>
                  </a:lnTo>
                  <a:lnTo>
                    <a:pt x="1665046" y="378891"/>
                  </a:lnTo>
                  <a:lnTo>
                    <a:pt x="1658721" y="366191"/>
                  </a:lnTo>
                  <a:lnTo>
                    <a:pt x="732028" y="366191"/>
                  </a:lnTo>
                  <a:lnTo>
                    <a:pt x="725678" y="378891"/>
                  </a:lnTo>
                  <a:lnTo>
                    <a:pt x="720940" y="378891"/>
                  </a:lnTo>
                  <a:lnTo>
                    <a:pt x="718108" y="391591"/>
                  </a:lnTo>
                  <a:lnTo>
                    <a:pt x="717232" y="404291"/>
                  </a:lnTo>
                  <a:lnTo>
                    <a:pt x="718426" y="404291"/>
                  </a:lnTo>
                  <a:lnTo>
                    <a:pt x="755878" y="556691"/>
                  </a:lnTo>
                  <a:lnTo>
                    <a:pt x="661797" y="556691"/>
                  </a:lnTo>
                  <a:lnTo>
                    <a:pt x="548601" y="632891"/>
                  </a:lnTo>
                  <a:lnTo>
                    <a:pt x="45897" y="556691"/>
                  </a:lnTo>
                  <a:lnTo>
                    <a:pt x="28892" y="556691"/>
                  </a:lnTo>
                  <a:lnTo>
                    <a:pt x="21005" y="569391"/>
                  </a:lnTo>
                  <a:lnTo>
                    <a:pt x="8001" y="569391"/>
                  </a:lnTo>
                  <a:lnTo>
                    <a:pt x="3632" y="582091"/>
                  </a:lnTo>
                  <a:lnTo>
                    <a:pt x="927" y="594791"/>
                  </a:lnTo>
                  <a:lnTo>
                    <a:pt x="0" y="594791"/>
                  </a:lnTo>
                  <a:lnTo>
                    <a:pt x="0" y="1039291"/>
                  </a:lnTo>
                  <a:lnTo>
                    <a:pt x="838" y="1039291"/>
                  </a:lnTo>
                  <a:lnTo>
                    <a:pt x="3327" y="1051991"/>
                  </a:lnTo>
                  <a:lnTo>
                    <a:pt x="7327" y="1064691"/>
                  </a:lnTo>
                  <a:lnTo>
                    <a:pt x="12750" y="1064691"/>
                  </a:lnTo>
                  <a:lnTo>
                    <a:pt x="19291" y="1077391"/>
                  </a:lnTo>
                  <a:lnTo>
                    <a:pt x="42913" y="1077391"/>
                  </a:lnTo>
                  <a:lnTo>
                    <a:pt x="542620" y="1039291"/>
                  </a:lnTo>
                  <a:lnTo>
                    <a:pt x="609358" y="1102791"/>
                  </a:lnTo>
                  <a:lnTo>
                    <a:pt x="615416" y="1115491"/>
                  </a:lnTo>
                  <a:lnTo>
                    <a:pt x="691642" y="1115491"/>
                  </a:lnTo>
                  <a:lnTo>
                    <a:pt x="656386" y="1255191"/>
                  </a:lnTo>
                  <a:lnTo>
                    <a:pt x="549478" y="1280591"/>
                  </a:lnTo>
                  <a:lnTo>
                    <a:pt x="497992" y="1305991"/>
                  </a:lnTo>
                  <a:lnTo>
                    <a:pt x="449986" y="1318691"/>
                  </a:lnTo>
                  <a:lnTo>
                    <a:pt x="407073" y="1344091"/>
                  </a:lnTo>
                  <a:lnTo>
                    <a:pt x="370865" y="1369491"/>
                  </a:lnTo>
                  <a:lnTo>
                    <a:pt x="343001" y="1407591"/>
                  </a:lnTo>
                  <a:lnTo>
                    <a:pt x="318770" y="1471091"/>
                  </a:lnTo>
                  <a:lnTo>
                    <a:pt x="318770" y="1636191"/>
                  </a:lnTo>
                  <a:lnTo>
                    <a:pt x="337337" y="1699691"/>
                  </a:lnTo>
                  <a:lnTo>
                    <a:pt x="389890" y="1750491"/>
                  </a:lnTo>
                  <a:lnTo>
                    <a:pt x="427431" y="1775891"/>
                  </a:lnTo>
                  <a:lnTo>
                    <a:pt x="471678" y="1801291"/>
                  </a:lnTo>
                  <a:lnTo>
                    <a:pt x="522058" y="1813991"/>
                  </a:lnTo>
                  <a:lnTo>
                    <a:pt x="577951" y="1839391"/>
                  </a:lnTo>
                  <a:lnTo>
                    <a:pt x="638784" y="1852091"/>
                  </a:lnTo>
                  <a:lnTo>
                    <a:pt x="703961" y="1864791"/>
                  </a:lnTo>
                  <a:lnTo>
                    <a:pt x="579894" y="1890191"/>
                  </a:lnTo>
                  <a:lnTo>
                    <a:pt x="464616" y="1915591"/>
                  </a:lnTo>
                  <a:lnTo>
                    <a:pt x="410959" y="1928291"/>
                  </a:lnTo>
                  <a:lnTo>
                    <a:pt x="360311" y="1953691"/>
                  </a:lnTo>
                  <a:lnTo>
                    <a:pt x="312953" y="1966391"/>
                  </a:lnTo>
                  <a:lnTo>
                    <a:pt x="269176" y="1991791"/>
                  </a:lnTo>
                  <a:lnTo>
                    <a:pt x="229235" y="2004491"/>
                  </a:lnTo>
                  <a:lnTo>
                    <a:pt x="193408" y="2029891"/>
                  </a:lnTo>
                  <a:lnTo>
                    <a:pt x="161975" y="2055291"/>
                  </a:lnTo>
                  <a:lnTo>
                    <a:pt x="135216" y="2080691"/>
                  </a:lnTo>
                  <a:lnTo>
                    <a:pt x="113385" y="2093391"/>
                  </a:lnTo>
                  <a:lnTo>
                    <a:pt x="85661" y="2156891"/>
                  </a:lnTo>
                  <a:lnTo>
                    <a:pt x="79692" y="2156891"/>
                  </a:lnTo>
                  <a:lnTo>
                    <a:pt x="80289" y="2169591"/>
                  </a:lnTo>
                  <a:lnTo>
                    <a:pt x="81241" y="2169591"/>
                  </a:lnTo>
                  <a:lnTo>
                    <a:pt x="80289" y="2182291"/>
                  </a:lnTo>
                  <a:lnTo>
                    <a:pt x="79692" y="2182291"/>
                  </a:lnTo>
                  <a:lnTo>
                    <a:pt x="79692" y="2398191"/>
                  </a:lnTo>
                  <a:lnTo>
                    <a:pt x="82016" y="2423591"/>
                  </a:lnTo>
                  <a:lnTo>
                    <a:pt x="88900" y="2436291"/>
                  </a:lnTo>
                  <a:lnTo>
                    <a:pt x="100139" y="2461691"/>
                  </a:lnTo>
                  <a:lnTo>
                    <a:pt x="115557" y="2487091"/>
                  </a:lnTo>
                  <a:lnTo>
                    <a:pt x="134962" y="2512491"/>
                  </a:lnTo>
                  <a:lnTo>
                    <a:pt x="158165" y="2525191"/>
                  </a:lnTo>
                  <a:lnTo>
                    <a:pt x="185000" y="2550591"/>
                  </a:lnTo>
                  <a:lnTo>
                    <a:pt x="215252" y="2575991"/>
                  </a:lnTo>
                  <a:lnTo>
                    <a:pt x="248754" y="2588691"/>
                  </a:lnTo>
                  <a:lnTo>
                    <a:pt x="285318" y="2601391"/>
                  </a:lnTo>
                  <a:lnTo>
                    <a:pt x="324764" y="2626791"/>
                  </a:lnTo>
                  <a:lnTo>
                    <a:pt x="366890" y="2639491"/>
                  </a:lnTo>
                  <a:lnTo>
                    <a:pt x="411530" y="2652191"/>
                  </a:lnTo>
                  <a:lnTo>
                    <a:pt x="458482" y="2664891"/>
                  </a:lnTo>
                  <a:lnTo>
                    <a:pt x="558596" y="2690291"/>
                  </a:lnTo>
                  <a:lnTo>
                    <a:pt x="665759" y="2715691"/>
                  </a:lnTo>
                  <a:lnTo>
                    <a:pt x="721512" y="2715691"/>
                  </a:lnTo>
                  <a:lnTo>
                    <a:pt x="778484" y="2728391"/>
                  </a:lnTo>
                  <a:lnTo>
                    <a:pt x="836472" y="2728391"/>
                  </a:lnTo>
                  <a:lnTo>
                    <a:pt x="895286" y="2741091"/>
                  </a:lnTo>
                  <a:lnTo>
                    <a:pt x="1014679" y="2741091"/>
                  </a:lnTo>
                  <a:lnTo>
                    <a:pt x="1074889" y="2753791"/>
                  </a:lnTo>
                  <a:lnTo>
                    <a:pt x="1315885" y="2753791"/>
                  </a:lnTo>
                  <a:lnTo>
                    <a:pt x="1376083" y="2741091"/>
                  </a:lnTo>
                  <a:lnTo>
                    <a:pt x="1495475" y="2741091"/>
                  </a:lnTo>
                  <a:lnTo>
                    <a:pt x="1554302" y="2728391"/>
                  </a:lnTo>
                  <a:lnTo>
                    <a:pt x="1612277" y="2728391"/>
                  </a:lnTo>
                  <a:lnTo>
                    <a:pt x="1669249" y="2715691"/>
                  </a:lnTo>
                  <a:lnTo>
                    <a:pt x="1725002" y="2715691"/>
                  </a:lnTo>
                  <a:lnTo>
                    <a:pt x="1832165" y="2690291"/>
                  </a:lnTo>
                  <a:lnTo>
                    <a:pt x="1932292" y="2664891"/>
                  </a:lnTo>
                  <a:lnTo>
                    <a:pt x="1979244" y="2652191"/>
                  </a:lnTo>
                  <a:lnTo>
                    <a:pt x="2023872" y="2639491"/>
                  </a:lnTo>
                  <a:lnTo>
                    <a:pt x="2065997" y="2626791"/>
                  </a:lnTo>
                  <a:lnTo>
                    <a:pt x="2105444" y="2601391"/>
                  </a:lnTo>
                  <a:lnTo>
                    <a:pt x="2142007" y="2588691"/>
                  </a:lnTo>
                  <a:lnTo>
                    <a:pt x="2175510" y="2575991"/>
                  </a:lnTo>
                  <a:lnTo>
                    <a:pt x="2205774" y="2550591"/>
                  </a:lnTo>
                  <a:lnTo>
                    <a:pt x="2232596" y="2525191"/>
                  </a:lnTo>
                  <a:lnTo>
                    <a:pt x="2255799" y="2512491"/>
                  </a:lnTo>
                  <a:lnTo>
                    <a:pt x="2275205" y="2487091"/>
                  </a:lnTo>
                  <a:lnTo>
                    <a:pt x="2290622" y="2461691"/>
                  </a:lnTo>
                  <a:lnTo>
                    <a:pt x="2301862" y="2436291"/>
                  </a:lnTo>
                  <a:lnTo>
                    <a:pt x="2308745" y="2423591"/>
                  </a:lnTo>
                  <a:lnTo>
                    <a:pt x="2311082" y="2398191"/>
                  </a:lnTo>
                  <a:lnTo>
                    <a:pt x="2311082" y="2296591"/>
                  </a:lnTo>
                  <a:lnTo>
                    <a:pt x="2311082" y="2182291"/>
                  </a:lnTo>
                  <a:lnTo>
                    <a:pt x="2310485" y="2182291"/>
                  </a:lnTo>
                  <a:lnTo>
                    <a:pt x="2309520" y="2169591"/>
                  </a:lnTo>
                  <a:lnTo>
                    <a:pt x="2310485" y="2169591"/>
                  </a:lnTo>
                  <a:lnTo>
                    <a:pt x="2311082" y="2156891"/>
                  </a:lnTo>
                  <a:lnTo>
                    <a:pt x="2305100" y="2156891"/>
                  </a:lnTo>
                  <a:lnTo>
                    <a:pt x="2277376" y="2093391"/>
                  </a:lnTo>
                  <a:lnTo>
                    <a:pt x="2255558" y="2080691"/>
                  </a:lnTo>
                  <a:lnTo>
                    <a:pt x="2231390" y="2057768"/>
                  </a:lnTo>
                  <a:lnTo>
                    <a:pt x="2231390" y="2296591"/>
                  </a:lnTo>
                  <a:lnTo>
                    <a:pt x="2231390" y="2398191"/>
                  </a:lnTo>
                  <a:lnTo>
                    <a:pt x="2228989" y="2410891"/>
                  </a:lnTo>
                  <a:lnTo>
                    <a:pt x="2221890" y="2423591"/>
                  </a:lnTo>
                  <a:lnTo>
                    <a:pt x="2210206" y="2448991"/>
                  </a:lnTo>
                  <a:lnTo>
                    <a:pt x="2194039" y="2461691"/>
                  </a:lnTo>
                  <a:lnTo>
                    <a:pt x="2173528" y="2474391"/>
                  </a:lnTo>
                  <a:lnTo>
                    <a:pt x="2148789" y="2499791"/>
                  </a:lnTo>
                  <a:lnTo>
                    <a:pt x="2119934" y="2512491"/>
                  </a:lnTo>
                  <a:lnTo>
                    <a:pt x="2087079" y="2525191"/>
                  </a:lnTo>
                  <a:lnTo>
                    <a:pt x="2050338" y="2537891"/>
                  </a:lnTo>
                  <a:lnTo>
                    <a:pt x="2009851" y="2563291"/>
                  </a:lnTo>
                  <a:lnTo>
                    <a:pt x="1965718" y="2575991"/>
                  </a:lnTo>
                  <a:lnTo>
                    <a:pt x="1918068" y="2588691"/>
                  </a:lnTo>
                  <a:lnTo>
                    <a:pt x="1867014" y="2601391"/>
                  </a:lnTo>
                  <a:lnTo>
                    <a:pt x="1812671" y="2614091"/>
                  </a:lnTo>
                  <a:lnTo>
                    <a:pt x="1755165" y="2626791"/>
                  </a:lnTo>
                  <a:lnTo>
                    <a:pt x="1694624" y="2639491"/>
                  </a:lnTo>
                  <a:lnTo>
                    <a:pt x="1631137" y="2639491"/>
                  </a:lnTo>
                  <a:lnTo>
                    <a:pt x="1564843" y="2652191"/>
                  </a:lnTo>
                  <a:lnTo>
                    <a:pt x="1495856" y="2652191"/>
                  </a:lnTo>
                  <a:lnTo>
                    <a:pt x="1424305" y="2664891"/>
                  </a:lnTo>
                  <a:lnTo>
                    <a:pt x="966457" y="2664891"/>
                  </a:lnTo>
                  <a:lnTo>
                    <a:pt x="894905" y="2652191"/>
                  </a:lnTo>
                  <a:lnTo>
                    <a:pt x="825919" y="2652191"/>
                  </a:lnTo>
                  <a:lnTo>
                    <a:pt x="759625" y="2639491"/>
                  </a:lnTo>
                  <a:lnTo>
                    <a:pt x="696150" y="2639491"/>
                  </a:lnTo>
                  <a:lnTo>
                    <a:pt x="635596" y="2626791"/>
                  </a:lnTo>
                  <a:lnTo>
                    <a:pt x="578091" y="2614091"/>
                  </a:lnTo>
                  <a:lnTo>
                    <a:pt x="523748" y="2601391"/>
                  </a:lnTo>
                  <a:lnTo>
                    <a:pt x="472694" y="2588691"/>
                  </a:lnTo>
                  <a:lnTo>
                    <a:pt x="425043" y="2575991"/>
                  </a:lnTo>
                  <a:lnTo>
                    <a:pt x="380911" y="2563291"/>
                  </a:lnTo>
                  <a:lnTo>
                    <a:pt x="340423" y="2537891"/>
                  </a:lnTo>
                  <a:lnTo>
                    <a:pt x="303695" y="2525191"/>
                  </a:lnTo>
                  <a:lnTo>
                    <a:pt x="270840" y="2512491"/>
                  </a:lnTo>
                  <a:lnTo>
                    <a:pt x="241973" y="2499791"/>
                  </a:lnTo>
                  <a:lnTo>
                    <a:pt x="217233" y="2474391"/>
                  </a:lnTo>
                  <a:lnTo>
                    <a:pt x="196723" y="2461691"/>
                  </a:lnTo>
                  <a:lnTo>
                    <a:pt x="180568" y="2448991"/>
                  </a:lnTo>
                  <a:lnTo>
                    <a:pt x="168871" y="2423591"/>
                  </a:lnTo>
                  <a:lnTo>
                    <a:pt x="161772" y="2410891"/>
                  </a:lnTo>
                  <a:lnTo>
                    <a:pt x="159385" y="2398191"/>
                  </a:lnTo>
                  <a:lnTo>
                    <a:pt x="159385" y="2296591"/>
                  </a:lnTo>
                  <a:lnTo>
                    <a:pt x="185000" y="2309291"/>
                  </a:lnTo>
                  <a:lnTo>
                    <a:pt x="213728" y="2334691"/>
                  </a:lnTo>
                  <a:lnTo>
                    <a:pt x="245402" y="2347391"/>
                  </a:lnTo>
                  <a:lnTo>
                    <a:pt x="279882" y="2360091"/>
                  </a:lnTo>
                  <a:lnTo>
                    <a:pt x="316992" y="2385491"/>
                  </a:lnTo>
                  <a:lnTo>
                    <a:pt x="356577" y="2398191"/>
                  </a:lnTo>
                  <a:lnTo>
                    <a:pt x="398475" y="2410891"/>
                  </a:lnTo>
                  <a:lnTo>
                    <a:pt x="442518" y="2423591"/>
                  </a:lnTo>
                  <a:lnTo>
                    <a:pt x="488556" y="2436291"/>
                  </a:lnTo>
                  <a:lnTo>
                    <a:pt x="585965" y="2461691"/>
                  </a:lnTo>
                  <a:lnTo>
                    <a:pt x="637019" y="2461691"/>
                  </a:lnTo>
                  <a:lnTo>
                    <a:pt x="743013" y="2487091"/>
                  </a:lnTo>
                  <a:lnTo>
                    <a:pt x="797636" y="2487091"/>
                  </a:lnTo>
                  <a:lnTo>
                    <a:pt x="853122" y="2499791"/>
                  </a:lnTo>
                  <a:lnTo>
                    <a:pt x="966089" y="2499791"/>
                  </a:lnTo>
                  <a:lnTo>
                    <a:pt x="1023226" y="2512491"/>
                  </a:lnTo>
                  <a:lnTo>
                    <a:pt x="1367536" y="2512491"/>
                  </a:lnTo>
                  <a:lnTo>
                    <a:pt x="1424686" y="2499791"/>
                  </a:lnTo>
                  <a:lnTo>
                    <a:pt x="1537639" y="2499791"/>
                  </a:lnTo>
                  <a:lnTo>
                    <a:pt x="1593126" y="2487091"/>
                  </a:lnTo>
                  <a:lnTo>
                    <a:pt x="1647748" y="2487091"/>
                  </a:lnTo>
                  <a:lnTo>
                    <a:pt x="1753743" y="2461691"/>
                  </a:lnTo>
                  <a:lnTo>
                    <a:pt x="1804797" y="2461691"/>
                  </a:lnTo>
                  <a:lnTo>
                    <a:pt x="1902206" y="2436291"/>
                  </a:lnTo>
                  <a:lnTo>
                    <a:pt x="1948243" y="2423591"/>
                  </a:lnTo>
                  <a:lnTo>
                    <a:pt x="1992299" y="2410891"/>
                  </a:lnTo>
                  <a:lnTo>
                    <a:pt x="2034184" y="2398191"/>
                  </a:lnTo>
                  <a:lnTo>
                    <a:pt x="2073770" y="2385491"/>
                  </a:lnTo>
                  <a:lnTo>
                    <a:pt x="2110879" y="2360091"/>
                  </a:lnTo>
                  <a:lnTo>
                    <a:pt x="2145360" y="2347391"/>
                  </a:lnTo>
                  <a:lnTo>
                    <a:pt x="2177034" y="2334691"/>
                  </a:lnTo>
                  <a:lnTo>
                    <a:pt x="2205774" y="2309291"/>
                  </a:lnTo>
                  <a:lnTo>
                    <a:pt x="2231390" y="2296591"/>
                  </a:lnTo>
                  <a:lnTo>
                    <a:pt x="2231390" y="2057768"/>
                  </a:lnTo>
                  <a:lnTo>
                    <a:pt x="2228786" y="2055291"/>
                  </a:lnTo>
                  <a:lnTo>
                    <a:pt x="2227923" y="2054606"/>
                  </a:lnTo>
                  <a:lnTo>
                    <a:pt x="2227923" y="2169591"/>
                  </a:lnTo>
                  <a:lnTo>
                    <a:pt x="2220607" y="2194991"/>
                  </a:lnTo>
                  <a:lnTo>
                    <a:pt x="2209177" y="2207691"/>
                  </a:lnTo>
                  <a:lnTo>
                    <a:pt x="2193721" y="2220391"/>
                  </a:lnTo>
                  <a:lnTo>
                    <a:pt x="2174354" y="2233091"/>
                  </a:lnTo>
                  <a:lnTo>
                    <a:pt x="2151151" y="2258491"/>
                  </a:lnTo>
                  <a:lnTo>
                    <a:pt x="2124227" y="2271191"/>
                  </a:lnTo>
                  <a:lnTo>
                    <a:pt x="2093683" y="2283891"/>
                  </a:lnTo>
                  <a:lnTo>
                    <a:pt x="2059622" y="2296591"/>
                  </a:lnTo>
                  <a:lnTo>
                    <a:pt x="2022144" y="2321991"/>
                  </a:lnTo>
                  <a:lnTo>
                    <a:pt x="1981352" y="2334691"/>
                  </a:lnTo>
                  <a:lnTo>
                    <a:pt x="1937346" y="2347391"/>
                  </a:lnTo>
                  <a:lnTo>
                    <a:pt x="1890217" y="2360091"/>
                  </a:lnTo>
                  <a:lnTo>
                    <a:pt x="1840090" y="2372791"/>
                  </a:lnTo>
                  <a:lnTo>
                    <a:pt x="1787042" y="2385491"/>
                  </a:lnTo>
                  <a:lnTo>
                    <a:pt x="1731187" y="2385491"/>
                  </a:lnTo>
                  <a:lnTo>
                    <a:pt x="1611464" y="2410891"/>
                  </a:lnTo>
                  <a:lnTo>
                    <a:pt x="1547787" y="2410891"/>
                  </a:lnTo>
                  <a:lnTo>
                    <a:pt x="1481709" y="2423591"/>
                  </a:lnTo>
                  <a:lnTo>
                    <a:pt x="1342745" y="2423591"/>
                  </a:lnTo>
                  <a:lnTo>
                    <a:pt x="1270063" y="2436291"/>
                  </a:lnTo>
                  <a:lnTo>
                    <a:pt x="1120698" y="2436291"/>
                  </a:lnTo>
                  <a:lnTo>
                    <a:pt x="1048016" y="2423591"/>
                  </a:lnTo>
                  <a:lnTo>
                    <a:pt x="909053" y="2423591"/>
                  </a:lnTo>
                  <a:lnTo>
                    <a:pt x="842975" y="2410891"/>
                  </a:lnTo>
                  <a:lnTo>
                    <a:pt x="779310" y="2410891"/>
                  </a:lnTo>
                  <a:lnTo>
                    <a:pt x="659574" y="2385491"/>
                  </a:lnTo>
                  <a:lnTo>
                    <a:pt x="603719" y="2385491"/>
                  </a:lnTo>
                  <a:lnTo>
                    <a:pt x="550672" y="2372791"/>
                  </a:lnTo>
                  <a:lnTo>
                    <a:pt x="500545" y="2360091"/>
                  </a:lnTo>
                  <a:lnTo>
                    <a:pt x="453428" y="2347391"/>
                  </a:lnTo>
                  <a:lnTo>
                    <a:pt x="409409" y="2334691"/>
                  </a:lnTo>
                  <a:lnTo>
                    <a:pt x="368617" y="2321991"/>
                  </a:lnTo>
                  <a:lnTo>
                    <a:pt x="331139" y="2296591"/>
                  </a:lnTo>
                  <a:lnTo>
                    <a:pt x="297078" y="2283891"/>
                  </a:lnTo>
                  <a:lnTo>
                    <a:pt x="266534" y="2271191"/>
                  </a:lnTo>
                  <a:lnTo>
                    <a:pt x="239623" y="2258491"/>
                  </a:lnTo>
                  <a:lnTo>
                    <a:pt x="216420" y="2233091"/>
                  </a:lnTo>
                  <a:lnTo>
                    <a:pt x="197040" y="2220391"/>
                  </a:lnTo>
                  <a:lnTo>
                    <a:pt x="181584" y="2207691"/>
                  </a:lnTo>
                  <a:lnTo>
                    <a:pt x="170154" y="2194991"/>
                  </a:lnTo>
                  <a:lnTo>
                    <a:pt x="162852" y="2169591"/>
                  </a:lnTo>
                  <a:lnTo>
                    <a:pt x="172935" y="2156891"/>
                  </a:lnTo>
                  <a:lnTo>
                    <a:pt x="189750" y="2131491"/>
                  </a:lnTo>
                  <a:lnTo>
                    <a:pt x="213067" y="2106091"/>
                  </a:lnTo>
                  <a:lnTo>
                    <a:pt x="242671" y="2093391"/>
                  </a:lnTo>
                  <a:lnTo>
                    <a:pt x="278345" y="2067991"/>
                  </a:lnTo>
                  <a:lnTo>
                    <a:pt x="319887" y="2055291"/>
                  </a:lnTo>
                  <a:lnTo>
                    <a:pt x="367093" y="2029891"/>
                  </a:lnTo>
                  <a:lnTo>
                    <a:pt x="419722" y="2017191"/>
                  </a:lnTo>
                  <a:lnTo>
                    <a:pt x="477596" y="1991791"/>
                  </a:lnTo>
                  <a:lnTo>
                    <a:pt x="540473" y="1979091"/>
                  </a:lnTo>
                  <a:lnTo>
                    <a:pt x="608152" y="1966391"/>
                  </a:lnTo>
                  <a:lnTo>
                    <a:pt x="680427" y="1953691"/>
                  </a:lnTo>
                  <a:lnTo>
                    <a:pt x="757072" y="1940991"/>
                  </a:lnTo>
                  <a:lnTo>
                    <a:pt x="757072" y="1991791"/>
                  </a:lnTo>
                  <a:lnTo>
                    <a:pt x="762520" y="2017191"/>
                  </a:lnTo>
                  <a:lnTo>
                    <a:pt x="802830" y="2067991"/>
                  </a:lnTo>
                  <a:lnTo>
                    <a:pt x="835507" y="2093391"/>
                  </a:lnTo>
                  <a:lnTo>
                    <a:pt x="875055" y="2106091"/>
                  </a:lnTo>
                  <a:lnTo>
                    <a:pt x="920381" y="2118791"/>
                  </a:lnTo>
                  <a:lnTo>
                    <a:pt x="970394" y="2131491"/>
                  </a:lnTo>
                  <a:lnTo>
                    <a:pt x="1024001" y="2144191"/>
                  </a:lnTo>
                  <a:lnTo>
                    <a:pt x="1080096" y="2144191"/>
                  </a:lnTo>
                  <a:lnTo>
                    <a:pt x="1137589" y="2156891"/>
                  </a:lnTo>
                  <a:lnTo>
                    <a:pt x="1253172" y="2156891"/>
                  </a:lnTo>
                  <a:lnTo>
                    <a:pt x="1310665" y="2144191"/>
                  </a:lnTo>
                  <a:lnTo>
                    <a:pt x="1366761" y="2144191"/>
                  </a:lnTo>
                  <a:lnTo>
                    <a:pt x="1420368" y="2131491"/>
                  </a:lnTo>
                  <a:lnTo>
                    <a:pt x="1470380" y="2118791"/>
                  </a:lnTo>
                  <a:lnTo>
                    <a:pt x="1515706" y="2106091"/>
                  </a:lnTo>
                  <a:lnTo>
                    <a:pt x="1555254" y="2093391"/>
                  </a:lnTo>
                  <a:lnTo>
                    <a:pt x="1587931" y="2067991"/>
                  </a:lnTo>
                  <a:lnTo>
                    <a:pt x="1628241" y="2017191"/>
                  </a:lnTo>
                  <a:lnTo>
                    <a:pt x="1633689" y="1991791"/>
                  </a:lnTo>
                  <a:lnTo>
                    <a:pt x="1633689" y="1940991"/>
                  </a:lnTo>
                  <a:lnTo>
                    <a:pt x="1710334" y="1953691"/>
                  </a:lnTo>
                  <a:lnTo>
                    <a:pt x="1782610" y="1966391"/>
                  </a:lnTo>
                  <a:lnTo>
                    <a:pt x="1850288" y="1979091"/>
                  </a:lnTo>
                  <a:lnTo>
                    <a:pt x="1913178" y="1991791"/>
                  </a:lnTo>
                  <a:lnTo>
                    <a:pt x="1971040" y="2017191"/>
                  </a:lnTo>
                  <a:lnTo>
                    <a:pt x="2023681" y="2029891"/>
                  </a:lnTo>
                  <a:lnTo>
                    <a:pt x="2070874" y="2055291"/>
                  </a:lnTo>
                  <a:lnTo>
                    <a:pt x="2112416" y="2067991"/>
                  </a:lnTo>
                  <a:lnTo>
                    <a:pt x="2148103" y="2093391"/>
                  </a:lnTo>
                  <a:lnTo>
                    <a:pt x="2177707" y="2106091"/>
                  </a:lnTo>
                  <a:lnTo>
                    <a:pt x="2201011" y="2131491"/>
                  </a:lnTo>
                  <a:lnTo>
                    <a:pt x="2217826" y="2156891"/>
                  </a:lnTo>
                  <a:lnTo>
                    <a:pt x="2227923" y="2169591"/>
                  </a:lnTo>
                  <a:lnTo>
                    <a:pt x="2227923" y="2054606"/>
                  </a:lnTo>
                  <a:lnTo>
                    <a:pt x="2197354" y="2029891"/>
                  </a:lnTo>
                  <a:lnTo>
                    <a:pt x="2161527" y="2004491"/>
                  </a:lnTo>
                  <a:lnTo>
                    <a:pt x="2121585" y="1991791"/>
                  </a:lnTo>
                  <a:lnTo>
                    <a:pt x="2077808" y="1966391"/>
                  </a:lnTo>
                  <a:lnTo>
                    <a:pt x="2030450" y="1953691"/>
                  </a:lnTo>
                  <a:lnTo>
                    <a:pt x="2005126" y="1940991"/>
                  </a:lnTo>
                  <a:lnTo>
                    <a:pt x="1979815" y="1928291"/>
                  </a:lnTo>
                  <a:lnTo>
                    <a:pt x="1926145" y="1915591"/>
                  </a:lnTo>
                  <a:lnTo>
                    <a:pt x="1810867" y="1890191"/>
                  </a:lnTo>
                  <a:lnTo>
                    <a:pt x="1686801" y="1864791"/>
                  </a:lnTo>
                  <a:lnTo>
                    <a:pt x="1751977" y="1852091"/>
                  </a:lnTo>
                  <a:lnTo>
                    <a:pt x="1812810" y="1839391"/>
                  </a:lnTo>
                  <a:lnTo>
                    <a:pt x="1868716" y="1813991"/>
                  </a:lnTo>
                  <a:lnTo>
                    <a:pt x="1919084" y="1801291"/>
                  </a:lnTo>
                  <a:lnTo>
                    <a:pt x="1963331" y="1775891"/>
                  </a:lnTo>
                  <a:lnTo>
                    <a:pt x="2000872" y="1750491"/>
                  </a:lnTo>
                  <a:lnTo>
                    <a:pt x="2031098" y="1725091"/>
                  </a:lnTo>
                  <a:lnTo>
                    <a:pt x="2067255" y="1661591"/>
                  </a:lnTo>
                  <a:lnTo>
                    <a:pt x="2072005" y="1636191"/>
                  </a:lnTo>
                  <a:lnTo>
                    <a:pt x="2072005" y="1471091"/>
                  </a:lnTo>
                  <a:lnTo>
                    <a:pt x="2065667" y="1432991"/>
                  </a:lnTo>
                  <a:lnTo>
                    <a:pt x="2047773" y="1407591"/>
                  </a:lnTo>
                  <a:lnTo>
                    <a:pt x="2019909" y="1369491"/>
                  </a:lnTo>
                  <a:lnTo>
                    <a:pt x="1992312" y="1350137"/>
                  </a:lnTo>
                  <a:lnTo>
                    <a:pt x="1992312" y="1471091"/>
                  </a:lnTo>
                  <a:lnTo>
                    <a:pt x="1992312" y="1636191"/>
                  </a:lnTo>
                  <a:lnTo>
                    <a:pt x="1989455" y="1648891"/>
                  </a:lnTo>
                  <a:lnTo>
                    <a:pt x="1980996" y="1661591"/>
                  </a:lnTo>
                  <a:lnTo>
                    <a:pt x="1967064" y="1674291"/>
                  </a:lnTo>
                  <a:lnTo>
                    <a:pt x="1947786" y="1686991"/>
                  </a:lnTo>
                  <a:lnTo>
                    <a:pt x="1923326" y="1712391"/>
                  </a:lnTo>
                  <a:lnTo>
                    <a:pt x="1859368" y="1737791"/>
                  </a:lnTo>
                  <a:lnTo>
                    <a:pt x="1820138" y="1750491"/>
                  </a:lnTo>
                  <a:lnTo>
                    <a:pt x="1776272" y="1763191"/>
                  </a:lnTo>
                  <a:lnTo>
                    <a:pt x="1727911" y="1775891"/>
                  </a:lnTo>
                  <a:lnTo>
                    <a:pt x="1675168" y="1788591"/>
                  </a:lnTo>
                  <a:lnTo>
                    <a:pt x="1618208" y="1801291"/>
                  </a:lnTo>
                  <a:lnTo>
                    <a:pt x="1557159" y="1813991"/>
                  </a:lnTo>
                  <a:lnTo>
                    <a:pt x="1554073" y="1813991"/>
                  </a:lnTo>
                  <a:lnTo>
                    <a:pt x="1554073" y="1991791"/>
                  </a:lnTo>
                  <a:lnTo>
                    <a:pt x="1499400" y="2029891"/>
                  </a:lnTo>
                  <a:lnTo>
                    <a:pt x="1459890" y="2042591"/>
                  </a:lnTo>
                  <a:lnTo>
                    <a:pt x="1409738" y="2055291"/>
                  </a:lnTo>
                  <a:lnTo>
                    <a:pt x="1348930" y="2067991"/>
                  </a:lnTo>
                  <a:lnTo>
                    <a:pt x="1041831" y="2067991"/>
                  </a:lnTo>
                  <a:lnTo>
                    <a:pt x="981036" y="2055291"/>
                  </a:lnTo>
                  <a:lnTo>
                    <a:pt x="930884" y="2042591"/>
                  </a:lnTo>
                  <a:lnTo>
                    <a:pt x="891387" y="2029891"/>
                  </a:lnTo>
                  <a:lnTo>
                    <a:pt x="844334" y="2004491"/>
                  </a:lnTo>
                  <a:lnTo>
                    <a:pt x="836637" y="1940991"/>
                  </a:lnTo>
                  <a:lnTo>
                    <a:pt x="836612" y="1928291"/>
                  </a:lnTo>
                  <a:lnTo>
                    <a:pt x="936840" y="1928291"/>
                  </a:lnTo>
                  <a:lnTo>
                    <a:pt x="987856" y="1915591"/>
                  </a:lnTo>
                  <a:lnTo>
                    <a:pt x="1402753" y="1915591"/>
                  </a:lnTo>
                  <a:lnTo>
                    <a:pt x="1453769" y="1928291"/>
                  </a:lnTo>
                  <a:lnTo>
                    <a:pt x="1553997" y="1928291"/>
                  </a:lnTo>
                  <a:lnTo>
                    <a:pt x="1554073" y="1991791"/>
                  </a:lnTo>
                  <a:lnTo>
                    <a:pt x="1554073" y="1813991"/>
                  </a:lnTo>
                  <a:lnTo>
                    <a:pt x="1492148" y="1813991"/>
                  </a:lnTo>
                  <a:lnTo>
                    <a:pt x="1423327" y="1826691"/>
                  </a:lnTo>
                  <a:lnTo>
                    <a:pt x="1350835" y="1826691"/>
                  </a:lnTo>
                  <a:lnTo>
                    <a:pt x="1274813" y="1839391"/>
                  </a:lnTo>
                  <a:lnTo>
                    <a:pt x="1115949" y="1839391"/>
                  </a:lnTo>
                  <a:lnTo>
                    <a:pt x="1039926" y="1826691"/>
                  </a:lnTo>
                  <a:lnTo>
                    <a:pt x="967435" y="1826691"/>
                  </a:lnTo>
                  <a:lnTo>
                    <a:pt x="898613" y="1813991"/>
                  </a:lnTo>
                  <a:lnTo>
                    <a:pt x="833615" y="1813991"/>
                  </a:lnTo>
                  <a:lnTo>
                    <a:pt x="772553" y="1801291"/>
                  </a:lnTo>
                  <a:lnTo>
                    <a:pt x="715594" y="1788591"/>
                  </a:lnTo>
                  <a:lnTo>
                    <a:pt x="662863" y="1775891"/>
                  </a:lnTo>
                  <a:lnTo>
                    <a:pt x="614489" y="1763191"/>
                  </a:lnTo>
                  <a:lnTo>
                    <a:pt x="570623" y="1750491"/>
                  </a:lnTo>
                  <a:lnTo>
                    <a:pt x="531406" y="1737791"/>
                  </a:lnTo>
                  <a:lnTo>
                    <a:pt x="467436" y="1712391"/>
                  </a:lnTo>
                  <a:lnTo>
                    <a:pt x="442976" y="1686991"/>
                  </a:lnTo>
                  <a:lnTo>
                    <a:pt x="423710" y="1674291"/>
                  </a:lnTo>
                  <a:lnTo>
                    <a:pt x="409765" y="1661591"/>
                  </a:lnTo>
                  <a:lnTo>
                    <a:pt x="401307" y="1648891"/>
                  </a:lnTo>
                  <a:lnTo>
                    <a:pt x="398462" y="1636191"/>
                  </a:lnTo>
                  <a:lnTo>
                    <a:pt x="398462" y="1471091"/>
                  </a:lnTo>
                  <a:lnTo>
                    <a:pt x="423608" y="1432991"/>
                  </a:lnTo>
                  <a:lnTo>
                    <a:pt x="455574" y="1407591"/>
                  </a:lnTo>
                  <a:lnTo>
                    <a:pt x="500964" y="1382191"/>
                  </a:lnTo>
                  <a:lnTo>
                    <a:pt x="560133" y="1356791"/>
                  </a:lnTo>
                  <a:lnTo>
                    <a:pt x="633425" y="1344091"/>
                  </a:lnTo>
                  <a:lnTo>
                    <a:pt x="611200" y="1420291"/>
                  </a:lnTo>
                  <a:lnTo>
                    <a:pt x="604723" y="1471091"/>
                  </a:lnTo>
                  <a:lnTo>
                    <a:pt x="608622" y="1509191"/>
                  </a:lnTo>
                  <a:lnTo>
                    <a:pt x="622604" y="1559991"/>
                  </a:lnTo>
                  <a:lnTo>
                    <a:pt x="646341" y="1598091"/>
                  </a:lnTo>
                  <a:lnTo>
                    <a:pt x="678268" y="1636191"/>
                  </a:lnTo>
                  <a:lnTo>
                    <a:pt x="716102" y="1648891"/>
                  </a:lnTo>
                  <a:lnTo>
                    <a:pt x="758482" y="1674291"/>
                  </a:lnTo>
                  <a:lnTo>
                    <a:pt x="1632318" y="1674291"/>
                  </a:lnTo>
                  <a:lnTo>
                    <a:pt x="1674698" y="1648891"/>
                  </a:lnTo>
                  <a:lnTo>
                    <a:pt x="1712531" y="1636191"/>
                  </a:lnTo>
                  <a:lnTo>
                    <a:pt x="1744459" y="1598091"/>
                  </a:lnTo>
                  <a:lnTo>
                    <a:pt x="1751304" y="1585391"/>
                  </a:lnTo>
                  <a:lnTo>
                    <a:pt x="1757553" y="1572691"/>
                  </a:lnTo>
                  <a:lnTo>
                    <a:pt x="1763179" y="1572691"/>
                  </a:lnTo>
                  <a:lnTo>
                    <a:pt x="1768208" y="1559991"/>
                  </a:lnTo>
                  <a:lnTo>
                    <a:pt x="1776437" y="1534591"/>
                  </a:lnTo>
                  <a:lnTo>
                    <a:pt x="1782178" y="1509191"/>
                  </a:lnTo>
                  <a:lnTo>
                    <a:pt x="1785416" y="1496491"/>
                  </a:lnTo>
                  <a:lnTo>
                    <a:pt x="1786102" y="1471091"/>
                  </a:lnTo>
                  <a:lnTo>
                    <a:pt x="1785480" y="1458391"/>
                  </a:lnTo>
                  <a:lnTo>
                    <a:pt x="1784184" y="1445691"/>
                  </a:lnTo>
                  <a:lnTo>
                    <a:pt x="1782254" y="1432991"/>
                  </a:lnTo>
                  <a:lnTo>
                    <a:pt x="1779651" y="1420291"/>
                  </a:lnTo>
                  <a:lnTo>
                    <a:pt x="1757413" y="1344091"/>
                  </a:lnTo>
                  <a:lnTo>
                    <a:pt x="1830679" y="1356791"/>
                  </a:lnTo>
                  <a:lnTo>
                    <a:pt x="1889823" y="1382191"/>
                  </a:lnTo>
                  <a:lnTo>
                    <a:pt x="1935200" y="1407591"/>
                  </a:lnTo>
                  <a:lnTo>
                    <a:pt x="1967166" y="1432991"/>
                  </a:lnTo>
                  <a:lnTo>
                    <a:pt x="1992312" y="1471091"/>
                  </a:lnTo>
                  <a:lnTo>
                    <a:pt x="1992312" y="1350137"/>
                  </a:lnTo>
                  <a:lnTo>
                    <a:pt x="1983714" y="1344091"/>
                  </a:lnTo>
                  <a:lnTo>
                    <a:pt x="1940801" y="1318691"/>
                  </a:lnTo>
                  <a:lnTo>
                    <a:pt x="1892782" y="1305991"/>
                  </a:lnTo>
                  <a:lnTo>
                    <a:pt x="1841296" y="1280591"/>
                  </a:lnTo>
                  <a:lnTo>
                    <a:pt x="1734388" y="1255191"/>
                  </a:lnTo>
                  <a:lnTo>
                    <a:pt x="1706308" y="1143965"/>
                  </a:lnTo>
                  <a:lnTo>
                    <a:pt x="1706308" y="1471091"/>
                  </a:lnTo>
                  <a:lnTo>
                    <a:pt x="1695615" y="1521891"/>
                  </a:lnTo>
                  <a:lnTo>
                    <a:pt x="1662214" y="1572691"/>
                  </a:lnTo>
                  <a:lnTo>
                    <a:pt x="1614081" y="1598091"/>
                  </a:lnTo>
                  <a:lnTo>
                    <a:pt x="776681" y="1598091"/>
                  </a:lnTo>
                  <a:lnTo>
                    <a:pt x="728548" y="1572691"/>
                  </a:lnTo>
                  <a:lnTo>
                    <a:pt x="695147" y="1521891"/>
                  </a:lnTo>
                  <a:lnTo>
                    <a:pt x="684441" y="1471091"/>
                  </a:lnTo>
                  <a:lnTo>
                    <a:pt x="688340" y="1445691"/>
                  </a:lnTo>
                  <a:lnTo>
                    <a:pt x="714692" y="1344091"/>
                  </a:lnTo>
                  <a:lnTo>
                    <a:pt x="774014" y="1115491"/>
                  </a:lnTo>
                  <a:lnTo>
                    <a:pt x="1036002" y="1115491"/>
                  </a:lnTo>
                  <a:lnTo>
                    <a:pt x="1082484" y="1102791"/>
                  </a:lnTo>
                  <a:lnTo>
                    <a:pt x="1120482" y="1077391"/>
                  </a:lnTo>
                  <a:lnTo>
                    <a:pt x="1146124" y="1039291"/>
                  </a:lnTo>
                  <a:lnTo>
                    <a:pt x="1155534" y="1001191"/>
                  </a:lnTo>
                  <a:lnTo>
                    <a:pt x="1155534" y="836091"/>
                  </a:lnTo>
                  <a:lnTo>
                    <a:pt x="1146124" y="785291"/>
                  </a:lnTo>
                  <a:lnTo>
                    <a:pt x="1120482" y="747191"/>
                  </a:lnTo>
                  <a:lnTo>
                    <a:pt x="1082484" y="721791"/>
                  </a:lnTo>
                  <a:lnTo>
                    <a:pt x="1075842" y="721791"/>
                  </a:lnTo>
                  <a:lnTo>
                    <a:pt x="1075842" y="836091"/>
                  </a:lnTo>
                  <a:lnTo>
                    <a:pt x="1075842" y="1001191"/>
                  </a:lnTo>
                  <a:lnTo>
                    <a:pt x="1072705" y="1013891"/>
                  </a:lnTo>
                  <a:lnTo>
                    <a:pt x="1064171" y="1026591"/>
                  </a:lnTo>
                  <a:lnTo>
                    <a:pt x="1051496" y="1039291"/>
                  </a:lnTo>
                  <a:lnTo>
                    <a:pt x="654037" y="1039291"/>
                  </a:lnTo>
                  <a:lnTo>
                    <a:pt x="608685" y="988491"/>
                  </a:lnTo>
                  <a:lnTo>
                    <a:pt x="586016" y="963091"/>
                  </a:lnTo>
                  <a:lnTo>
                    <a:pt x="554774" y="963091"/>
                  </a:lnTo>
                  <a:lnTo>
                    <a:pt x="79692" y="988491"/>
                  </a:lnTo>
                  <a:lnTo>
                    <a:pt x="79692" y="645591"/>
                  </a:lnTo>
                  <a:lnTo>
                    <a:pt x="551789" y="721791"/>
                  </a:lnTo>
                  <a:lnTo>
                    <a:pt x="566458" y="721791"/>
                  </a:lnTo>
                  <a:lnTo>
                    <a:pt x="573443" y="709091"/>
                  </a:lnTo>
                  <a:lnTo>
                    <a:pt x="579958" y="709091"/>
                  </a:lnTo>
                  <a:lnTo>
                    <a:pt x="671207" y="645591"/>
                  </a:lnTo>
                  <a:lnTo>
                    <a:pt x="689457" y="632891"/>
                  </a:lnTo>
                  <a:lnTo>
                    <a:pt x="876617" y="632891"/>
                  </a:lnTo>
                  <a:lnTo>
                    <a:pt x="892111" y="645591"/>
                  </a:lnTo>
                  <a:lnTo>
                    <a:pt x="904786" y="645591"/>
                  </a:lnTo>
                  <a:lnTo>
                    <a:pt x="913320" y="658291"/>
                  </a:lnTo>
                  <a:lnTo>
                    <a:pt x="916457" y="683691"/>
                  </a:lnTo>
                  <a:lnTo>
                    <a:pt x="916457" y="721791"/>
                  </a:lnTo>
                  <a:lnTo>
                    <a:pt x="836764" y="721791"/>
                  </a:lnTo>
                  <a:lnTo>
                    <a:pt x="836764" y="797991"/>
                  </a:lnTo>
                  <a:lnTo>
                    <a:pt x="1051496" y="797991"/>
                  </a:lnTo>
                  <a:lnTo>
                    <a:pt x="1064171" y="810691"/>
                  </a:lnTo>
                  <a:lnTo>
                    <a:pt x="1072705" y="823391"/>
                  </a:lnTo>
                  <a:lnTo>
                    <a:pt x="1075842" y="836091"/>
                  </a:lnTo>
                  <a:lnTo>
                    <a:pt x="1075842" y="721791"/>
                  </a:lnTo>
                  <a:lnTo>
                    <a:pt x="996149" y="721791"/>
                  </a:lnTo>
                  <a:lnTo>
                    <a:pt x="996149" y="683691"/>
                  </a:lnTo>
                  <a:lnTo>
                    <a:pt x="986739" y="632891"/>
                  </a:lnTo>
                  <a:lnTo>
                    <a:pt x="961097" y="594791"/>
                  </a:lnTo>
                  <a:lnTo>
                    <a:pt x="923099" y="569391"/>
                  </a:lnTo>
                  <a:lnTo>
                    <a:pt x="876617" y="556691"/>
                  </a:lnTo>
                  <a:lnTo>
                    <a:pt x="837996" y="556691"/>
                  </a:lnTo>
                  <a:lnTo>
                    <a:pt x="808113" y="442391"/>
                  </a:lnTo>
                  <a:lnTo>
                    <a:pt x="1582648" y="442391"/>
                  </a:lnTo>
                  <a:lnTo>
                    <a:pt x="1552765" y="556691"/>
                  </a:lnTo>
                  <a:lnTo>
                    <a:pt x="1514157" y="556691"/>
                  </a:lnTo>
                  <a:lnTo>
                    <a:pt x="1467675" y="569391"/>
                  </a:lnTo>
                  <a:lnTo>
                    <a:pt x="1429664" y="594791"/>
                  </a:lnTo>
                  <a:lnTo>
                    <a:pt x="1404023" y="632891"/>
                  </a:lnTo>
                  <a:lnTo>
                    <a:pt x="1394612" y="683691"/>
                  </a:lnTo>
                  <a:lnTo>
                    <a:pt x="1394612" y="721791"/>
                  </a:lnTo>
                  <a:lnTo>
                    <a:pt x="1308290" y="721791"/>
                  </a:lnTo>
                  <a:lnTo>
                    <a:pt x="1270279" y="747191"/>
                  </a:lnTo>
                  <a:lnTo>
                    <a:pt x="1244638" y="785291"/>
                  </a:lnTo>
                  <a:lnTo>
                    <a:pt x="1235227" y="836091"/>
                  </a:lnTo>
                  <a:lnTo>
                    <a:pt x="1235227" y="1001191"/>
                  </a:lnTo>
                  <a:lnTo>
                    <a:pt x="1244638" y="1039291"/>
                  </a:lnTo>
                  <a:lnTo>
                    <a:pt x="1270279" y="1077391"/>
                  </a:lnTo>
                  <a:lnTo>
                    <a:pt x="1308290" y="1102791"/>
                  </a:lnTo>
                  <a:lnTo>
                    <a:pt x="1354772" y="1115491"/>
                  </a:lnTo>
                  <a:lnTo>
                    <a:pt x="1616760" y="1115491"/>
                  </a:lnTo>
                  <a:lnTo>
                    <a:pt x="1663382" y="1293291"/>
                  </a:lnTo>
                  <a:lnTo>
                    <a:pt x="1702422" y="1445691"/>
                  </a:lnTo>
                  <a:lnTo>
                    <a:pt x="1706308" y="1471091"/>
                  </a:lnTo>
                  <a:lnTo>
                    <a:pt x="1706308" y="1143965"/>
                  </a:lnTo>
                  <a:lnTo>
                    <a:pt x="1699120" y="1115491"/>
                  </a:lnTo>
                  <a:lnTo>
                    <a:pt x="1775345" y="1115491"/>
                  </a:lnTo>
                  <a:lnTo>
                    <a:pt x="1781403" y="1102791"/>
                  </a:lnTo>
                  <a:lnTo>
                    <a:pt x="1848142" y="1039291"/>
                  </a:lnTo>
                  <a:lnTo>
                    <a:pt x="2347861" y="1077391"/>
                  </a:lnTo>
                  <a:lnTo>
                    <a:pt x="2371458" y="1077391"/>
                  </a:lnTo>
                  <a:lnTo>
                    <a:pt x="2378024" y="1064691"/>
                  </a:lnTo>
                  <a:lnTo>
                    <a:pt x="2383447" y="1064691"/>
                  </a:lnTo>
                  <a:lnTo>
                    <a:pt x="2387447" y="1051991"/>
                  </a:lnTo>
                  <a:lnTo>
                    <a:pt x="2389924" y="1039291"/>
                  </a:lnTo>
                  <a:lnTo>
                    <a:pt x="2390775" y="1039291"/>
                  </a:lnTo>
                  <a:lnTo>
                    <a:pt x="2390775" y="988491"/>
                  </a:lnTo>
                  <a:lnTo>
                    <a:pt x="2390775" y="645591"/>
                  </a:lnTo>
                  <a:lnTo>
                    <a:pt x="2390775" y="594791"/>
                  </a:lnTo>
                  <a:close/>
                </a:path>
                <a:path w="6157595" h="2754629">
                  <a:moveTo>
                    <a:pt x="3706520" y="887272"/>
                  </a:moveTo>
                  <a:lnTo>
                    <a:pt x="3481705" y="842302"/>
                  </a:lnTo>
                  <a:lnTo>
                    <a:pt x="3464052" y="930490"/>
                  </a:lnTo>
                  <a:lnTo>
                    <a:pt x="3688867" y="975474"/>
                  </a:lnTo>
                  <a:lnTo>
                    <a:pt x="3706520" y="887272"/>
                  </a:lnTo>
                  <a:close/>
                </a:path>
                <a:path w="6157595" h="2754629">
                  <a:moveTo>
                    <a:pt x="3810749" y="1149858"/>
                  </a:moveTo>
                  <a:lnTo>
                    <a:pt x="3764470" y="1072718"/>
                  </a:lnTo>
                  <a:lnTo>
                    <a:pt x="3539667" y="1207655"/>
                  </a:lnTo>
                  <a:lnTo>
                    <a:pt x="3585946" y="1284795"/>
                  </a:lnTo>
                  <a:lnTo>
                    <a:pt x="3810749" y="1149858"/>
                  </a:lnTo>
                  <a:close/>
                </a:path>
                <a:path w="6157595" h="2754629">
                  <a:moveTo>
                    <a:pt x="3916083" y="818273"/>
                  </a:moveTo>
                  <a:lnTo>
                    <a:pt x="3781196" y="593382"/>
                  </a:lnTo>
                  <a:lnTo>
                    <a:pt x="3704094" y="639673"/>
                  </a:lnTo>
                  <a:lnTo>
                    <a:pt x="3838981" y="864565"/>
                  </a:lnTo>
                  <a:lnTo>
                    <a:pt x="3916083" y="818273"/>
                  </a:lnTo>
                  <a:close/>
                </a:path>
                <a:path w="6157595" h="2754629">
                  <a:moveTo>
                    <a:pt x="3999255" y="2518803"/>
                  </a:moveTo>
                  <a:lnTo>
                    <a:pt x="3909326" y="2428849"/>
                  </a:lnTo>
                  <a:lnTo>
                    <a:pt x="3845750" y="2492451"/>
                  </a:lnTo>
                  <a:lnTo>
                    <a:pt x="3935666" y="2582405"/>
                  </a:lnTo>
                  <a:lnTo>
                    <a:pt x="3999255" y="2518803"/>
                  </a:lnTo>
                  <a:close/>
                </a:path>
                <a:path w="6157595" h="2754629">
                  <a:moveTo>
                    <a:pt x="4206494" y="2238057"/>
                  </a:moveTo>
                  <a:lnTo>
                    <a:pt x="4071607" y="2193086"/>
                  </a:lnTo>
                  <a:lnTo>
                    <a:pt x="4043159" y="2278430"/>
                  </a:lnTo>
                  <a:lnTo>
                    <a:pt x="4178046" y="2323401"/>
                  </a:lnTo>
                  <a:lnTo>
                    <a:pt x="4206494" y="2238057"/>
                  </a:lnTo>
                  <a:close/>
                </a:path>
                <a:path w="6157595" h="2754629">
                  <a:moveTo>
                    <a:pt x="4224058" y="2473820"/>
                  </a:moveTo>
                  <a:lnTo>
                    <a:pt x="4134142" y="2383866"/>
                  </a:lnTo>
                  <a:lnTo>
                    <a:pt x="4070553" y="2447467"/>
                  </a:lnTo>
                  <a:lnTo>
                    <a:pt x="4160482" y="2537422"/>
                  </a:lnTo>
                  <a:lnTo>
                    <a:pt x="4224058" y="2473820"/>
                  </a:lnTo>
                  <a:close/>
                </a:path>
                <a:path w="6157595" h="2754629">
                  <a:moveTo>
                    <a:pt x="4417085" y="2640558"/>
                  </a:moveTo>
                  <a:lnTo>
                    <a:pt x="3585286" y="2640558"/>
                  </a:lnTo>
                  <a:lnTo>
                    <a:pt x="3559060" y="2635250"/>
                  </a:lnTo>
                  <a:lnTo>
                    <a:pt x="3537623" y="2620784"/>
                  </a:lnTo>
                  <a:lnTo>
                    <a:pt x="3523145" y="2599334"/>
                  </a:lnTo>
                  <a:lnTo>
                    <a:pt x="3517836" y="2573096"/>
                  </a:lnTo>
                  <a:lnTo>
                    <a:pt x="3523145" y="2546858"/>
                  </a:lnTo>
                  <a:lnTo>
                    <a:pt x="3537623" y="2525407"/>
                  </a:lnTo>
                  <a:lnTo>
                    <a:pt x="3559060" y="2510942"/>
                  </a:lnTo>
                  <a:lnTo>
                    <a:pt x="3585286" y="2505621"/>
                  </a:lnTo>
                  <a:lnTo>
                    <a:pt x="3697694" y="2505621"/>
                  </a:lnTo>
                  <a:lnTo>
                    <a:pt x="3697694" y="2415667"/>
                  </a:lnTo>
                  <a:lnTo>
                    <a:pt x="3585286" y="2415667"/>
                  </a:lnTo>
                  <a:lnTo>
                    <a:pt x="3535591" y="2423706"/>
                  </a:lnTo>
                  <a:lnTo>
                    <a:pt x="3492398" y="2446083"/>
                  </a:lnTo>
                  <a:lnTo>
                    <a:pt x="3458311" y="2480183"/>
                  </a:lnTo>
                  <a:lnTo>
                    <a:pt x="3435947" y="2523388"/>
                  </a:lnTo>
                  <a:lnTo>
                    <a:pt x="3427920" y="2573096"/>
                  </a:lnTo>
                  <a:lnTo>
                    <a:pt x="3435947" y="2622791"/>
                  </a:lnTo>
                  <a:lnTo>
                    <a:pt x="3458311" y="2666009"/>
                  </a:lnTo>
                  <a:lnTo>
                    <a:pt x="3492398" y="2700109"/>
                  </a:lnTo>
                  <a:lnTo>
                    <a:pt x="3535591" y="2722473"/>
                  </a:lnTo>
                  <a:lnTo>
                    <a:pt x="3585286" y="2730525"/>
                  </a:lnTo>
                  <a:lnTo>
                    <a:pt x="4417085" y="2730525"/>
                  </a:lnTo>
                  <a:lnTo>
                    <a:pt x="4417085" y="2640558"/>
                  </a:lnTo>
                  <a:close/>
                </a:path>
                <a:path w="6157595" h="2754629">
                  <a:moveTo>
                    <a:pt x="5348109" y="63601"/>
                  </a:moveTo>
                  <a:lnTo>
                    <a:pt x="5284533" y="0"/>
                  </a:lnTo>
                  <a:lnTo>
                    <a:pt x="5104676" y="179920"/>
                  </a:lnTo>
                  <a:lnTo>
                    <a:pt x="5168265" y="243522"/>
                  </a:lnTo>
                  <a:lnTo>
                    <a:pt x="5348109" y="63601"/>
                  </a:lnTo>
                  <a:close/>
                </a:path>
                <a:path w="6157595" h="2754629">
                  <a:moveTo>
                    <a:pt x="5527954" y="198539"/>
                  </a:moveTo>
                  <a:lnTo>
                    <a:pt x="5464378" y="134937"/>
                  </a:lnTo>
                  <a:lnTo>
                    <a:pt x="5194605" y="404812"/>
                  </a:lnTo>
                  <a:lnTo>
                    <a:pt x="5258181" y="468414"/>
                  </a:lnTo>
                  <a:lnTo>
                    <a:pt x="5527954" y="198539"/>
                  </a:lnTo>
                  <a:close/>
                </a:path>
                <a:path w="6157595" h="2754629">
                  <a:moveTo>
                    <a:pt x="5572912" y="468414"/>
                  </a:moveTo>
                  <a:lnTo>
                    <a:pt x="5509336" y="404812"/>
                  </a:lnTo>
                  <a:lnTo>
                    <a:pt x="5239563" y="674674"/>
                  </a:lnTo>
                  <a:lnTo>
                    <a:pt x="5303151" y="738289"/>
                  </a:lnTo>
                  <a:lnTo>
                    <a:pt x="5572912" y="468414"/>
                  </a:lnTo>
                  <a:close/>
                </a:path>
                <a:path w="6157595" h="2754629">
                  <a:moveTo>
                    <a:pt x="6157417" y="2056091"/>
                  </a:moveTo>
                  <a:lnTo>
                    <a:pt x="5734151" y="1624291"/>
                  </a:lnTo>
                  <a:lnTo>
                    <a:pt x="5728500" y="1624291"/>
                  </a:lnTo>
                  <a:lnTo>
                    <a:pt x="5724372" y="1611591"/>
                  </a:lnTo>
                  <a:lnTo>
                    <a:pt x="5721845" y="1611591"/>
                  </a:lnTo>
                  <a:lnTo>
                    <a:pt x="5720981" y="1598891"/>
                  </a:lnTo>
                  <a:lnTo>
                    <a:pt x="5720981" y="1319491"/>
                  </a:lnTo>
                  <a:lnTo>
                    <a:pt x="5718391" y="1294091"/>
                  </a:lnTo>
                  <a:lnTo>
                    <a:pt x="5710771" y="1268691"/>
                  </a:lnTo>
                  <a:lnTo>
                    <a:pt x="5698388" y="1243291"/>
                  </a:lnTo>
                  <a:lnTo>
                    <a:pt x="5681459" y="1230591"/>
                  </a:lnTo>
                  <a:lnTo>
                    <a:pt x="5392051" y="938491"/>
                  </a:lnTo>
                  <a:lnTo>
                    <a:pt x="5366880" y="913091"/>
                  </a:lnTo>
                  <a:lnTo>
                    <a:pt x="5354294" y="900391"/>
                  </a:lnTo>
                  <a:lnTo>
                    <a:pt x="5326850" y="874991"/>
                  </a:lnTo>
                  <a:lnTo>
                    <a:pt x="5295989" y="862291"/>
                  </a:lnTo>
                  <a:lnTo>
                    <a:pt x="5262499" y="849591"/>
                  </a:lnTo>
                  <a:lnTo>
                    <a:pt x="5190909" y="849591"/>
                  </a:lnTo>
                  <a:lnTo>
                    <a:pt x="5157305" y="862291"/>
                  </a:lnTo>
                  <a:lnTo>
                    <a:pt x="5126393" y="874991"/>
                  </a:lnTo>
                  <a:lnTo>
                    <a:pt x="5098974" y="900391"/>
                  </a:lnTo>
                  <a:lnTo>
                    <a:pt x="5092293" y="913091"/>
                  </a:lnTo>
                  <a:lnTo>
                    <a:pt x="5029200" y="847280"/>
                  </a:lnTo>
                  <a:lnTo>
                    <a:pt x="5029200" y="976591"/>
                  </a:lnTo>
                  <a:lnTo>
                    <a:pt x="4913833" y="1090891"/>
                  </a:lnTo>
                  <a:lnTo>
                    <a:pt x="4766754" y="938491"/>
                  </a:lnTo>
                  <a:lnTo>
                    <a:pt x="4705464" y="874991"/>
                  </a:lnTo>
                  <a:lnTo>
                    <a:pt x="4718393" y="862291"/>
                  </a:lnTo>
                  <a:lnTo>
                    <a:pt x="4821733" y="760691"/>
                  </a:lnTo>
                  <a:lnTo>
                    <a:pt x="5029200" y="976591"/>
                  </a:lnTo>
                  <a:lnTo>
                    <a:pt x="5029200" y="847280"/>
                  </a:lnTo>
                  <a:lnTo>
                    <a:pt x="4946193" y="760691"/>
                  </a:lnTo>
                  <a:lnTo>
                    <a:pt x="4885321" y="697191"/>
                  </a:lnTo>
                  <a:lnTo>
                    <a:pt x="5034800" y="544791"/>
                  </a:lnTo>
                  <a:lnTo>
                    <a:pt x="5059718" y="519391"/>
                  </a:lnTo>
                  <a:lnTo>
                    <a:pt x="5076634" y="506691"/>
                  </a:lnTo>
                  <a:lnTo>
                    <a:pt x="5089017" y="481291"/>
                  </a:lnTo>
                  <a:lnTo>
                    <a:pt x="5096624" y="455891"/>
                  </a:lnTo>
                  <a:lnTo>
                    <a:pt x="5099215" y="430491"/>
                  </a:lnTo>
                  <a:lnTo>
                    <a:pt x="5096624" y="405091"/>
                  </a:lnTo>
                  <a:lnTo>
                    <a:pt x="5089017" y="379691"/>
                  </a:lnTo>
                  <a:lnTo>
                    <a:pt x="5076634" y="354291"/>
                  </a:lnTo>
                  <a:lnTo>
                    <a:pt x="5059718" y="328891"/>
                  </a:lnTo>
                  <a:lnTo>
                    <a:pt x="5009286" y="280428"/>
                  </a:lnTo>
                  <a:lnTo>
                    <a:pt x="5009286" y="430491"/>
                  </a:lnTo>
                  <a:lnTo>
                    <a:pt x="5005997" y="443191"/>
                  </a:lnTo>
                  <a:lnTo>
                    <a:pt x="4996142" y="455891"/>
                  </a:lnTo>
                  <a:lnTo>
                    <a:pt x="4911661" y="544791"/>
                  </a:lnTo>
                  <a:lnTo>
                    <a:pt x="4848085" y="480885"/>
                  </a:lnTo>
                  <a:lnTo>
                    <a:pt x="4848085" y="608291"/>
                  </a:lnTo>
                  <a:lnTo>
                    <a:pt x="4596930" y="862291"/>
                  </a:lnTo>
                  <a:lnTo>
                    <a:pt x="4533354" y="798385"/>
                  </a:lnTo>
                  <a:lnTo>
                    <a:pt x="4533354" y="925791"/>
                  </a:lnTo>
                  <a:lnTo>
                    <a:pt x="4448873" y="1014691"/>
                  </a:lnTo>
                  <a:lnTo>
                    <a:pt x="4434014" y="1014691"/>
                  </a:lnTo>
                  <a:lnTo>
                    <a:pt x="4417085" y="1027391"/>
                  </a:lnTo>
                  <a:lnTo>
                    <a:pt x="4400156" y="1014691"/>
                  </a:lnTo>
                  <a:lnTo>
                    <a:pt x="4385284" y="1014691"/>
                  </a:lnTo>
                  <a:lnTo>
                    <a:pt x="4107789" y="735291"/>
                  </a:lnTo>
                  <a:lnTo>
                    <a:pt x="4097934" y="722591"/>
                  </a:lnTo>
                  <a:lnTo>
                    <a:pt x="4094657" y="697191"/>
                  </a:lnTo>
                  <a:lnTo>
                    <a:pt x="4097934" y="684491"/>
                  </a:lnTo>
                  <a:lnTo>
                    <a:pt x="4107789" y="671791"/>
                  </a:lnTo>
                  <a:lnTo>
                    <a:pt x="4192270" y="582891"/>
                  </a:lnTo>
                  <a:lnTo>
                    <a:pt x="4533354" y="925791"/>
                  </a:lnTo>
                  <a:lnTo>
                    <a:pt x="4533354" y="798385"/>
                  </a:lnTo>
                  <a:lnTo>
                    <a:pt x="4319016" y="582891"/>
                  </a:lnTo>
                  <a:lnTo>
                    <a:pt x="4255846" y="519391"/>
                  </a:lnTo>
                  <a:lnTo>
                    <a:pt x="4507001" y="265391"/>
                  </a:lnTo>
                  <a:lnTo>
                    <a:pt x="4848085" y="608291"/>
                  </a:lnTo>
                  <a:lnTo>
                    <a:pt x="4848085" y="480885"/>
                  </a:lnTo>
                  <a:lnTo>
                    <a:pt x="4633747" y="265391"/>
                  </a:lnTo>
                  <a:lnTo>
                    <a:pt x="4570577" y="201891"/>
                  </a:lnTo>
                  <a:lnTo>
                    <a:pt x="4655058" y="125691"/>
                  </a:lnTo>
                  <a:lnTo>
                    <a:pt x="4662106" y="112991"/>
                  </a:lnTo>
                  <a:lnTo>
                    <a:pt x="4711598" y="112991"/>
                  </a:lnTo>
                  <a:lnTo>
                    <a:pt x="4718647" y="125691"/>
                  </a:lnTo>
                  <a:lnTo>
                    <a:pt x="4996142" y="392391"/>
                  </a:lnTo>
                  <a:lnTo>
                    <a:pt x="5005997" y="417791"/>
                  </a:lnTo>
                  <a:lnTo>
                    <a:pt x="5009286" y="430491"/>
                  </a:lnTo>
                  <a:lnTo>
                    <a:pt x="5009286" y="280428"/>
                  </a:lnTo>
                  <a:lnTo>
                    <a:pt x="4835080" y="112991"/>
                  </a:lnTo>
                  <a:lnTo>
                    <a:pt x="4782223" y="62191"/>
                  </a:lnTo>
                  <a:lnTo>
                    <a:pt x="4761636" y="36791"/>
                  </a:lnTo>
                  <a:lnTo>
                    <a:pt x="4738497" y="24091"/>
                  </a:lnTo>
                  <a:lnTo>
                    <a:pt x="4635208" y="24091"/>
                  </a:lnTo>
                  <a:lnTo>
                    <a:pt x="4612068" y="36791"/>
                  </a:lnTo>
                  <a:lnTo>
                    <a:pt x="4591482" y="62191"/>
                  </a:lnTo>
                  <a:lnTo>
                    <a:pt x="4044213" y="608291"/>
                  </a:lnTo>
                  <a:lnTo>
                    <a:pt x="4027297" y="620991"/>
                  </a:lnTo>
                  <a:lnTo>
                    <a:pt x="4014914" y="646391"/>
                  </a:lnTo>
                  <a:lnTo>
                    <a:pt x="4007307" y="671791"/>
                  </a:lnTo>
                  <a:lnTo>
                    <a:pt x="4004716" y="697191"/>
                  </a:lnTo>
                  <a:lnTo>
                    <a:pt x="4007307" y="722591"/>
                  </a:lnTo>
                  <a:lnTo>
                    <a:pt x="4027297" y="773391"/>
                  </a:lnTo>
                  <a:lnTo>
                    <a:pt x="4321708" y="1078191"/>
                  </a:lnTo>
                  <a:lnTo>
                    <a:pt x="4354639" y="1103591"/>
                  </a:lnTo>
                  <a:lnTo>
                    <a:pt x="4373245" y="1103591"/>
                  </a:lnTo>
                  <a:lnTo>
                    <a:pt x="4392930" y="1116291"/>
                  </a:lnTo>
                  <a:lnTo>
                    <a:pt x="4327156" y="1179791"/>
                  </a:lnTo>
                  <a:lnTo>
                    <a:pt x="4277804" y="1128991"/>
                  </a:lnTo>
                  <a:lnTo>
                    <a:pt x="4179100" y="1027391"/>
                  </a:lnTo>
                  <a:lnTo>
                    <a:pt x="4164228" y="1014691"/>
                  </a:lnTo>
                  <a:lnTo>
                    <a:pt x="4130395" y="1014691"/>
                  </a:lnTo>
                  <a:lnTo>
                    <a:pt x="4076001" y="1065491"/>
                  </a:lnTo>
                  <a:lnTo>
                    <a:pt x="4046690" y="1103591"/>
                  </a:lnTo>
                  <a:lnTo>
                    <a:pt x="4029176" y="1154391"/>
                  </a:lnTo>
                  <a:lnTo>
                    <a:pt x="4023461" y="1192491"/>
                  </a:lnTo>
                  <a:lnTo>
                    <a:pt x="4029519" y="1243291"/>
                  </a:lnTo>
                  <a:lnTo>
                    <a:pt x="4008704" y="1243291"/>
                  </a:lnTo>
                  <a:lnTo>
                    <a:pt x="3970769" y="1268691"/>
                  </a:lnTo>
                  <a:lnTo>
                    <a:pt x="3750360" y="1484591"/>
                  </a:lnTo>
                  <a:lnTo>
                    <a:pt x="3711283" y="1535391"/>
                  </a:lnTo>
                  <a:lnTo>
                    <a:pt x="3701148" y="1573491"/>
                  </a:lnTo>
                  <a:lnTo>
                    <a:pt x="3697694" y="1611591"/>
                  </a:lnTo>
                  <a:lnTo>
                    <a:pt x="3697694" y="1675091"/>
                  </a:lnTo>
                  <a:lnTo>
                    <a:pt x="3701148" y="1713191"/>
                  </a:lnTo>
                  <a:lnTo>
                    <a:pt x="3711283" y="1751291"/>
                  </a:lnTo>
                  <a:lnTo>
                    <a:pt x="3727805" y="1776691"/>
                  </a:lnTo>
                  <a:lnTo>
                    <a:pt x="3750360" y="1802091"/>
                  </a:lnTo>
                  <a:lnTo>
                    <a:pt x="3768991" y="1827491"/>
                  </a:lnTo>
                  <a:lnTo>
                    <a:pt x="3724033" y="1865591"/>
                  </a:lnTo>
                  <a:lnTo>
                    <a:pt x="3594722" y="1865591"/>
                  </a:lnTo>
                  <a:lnTo>
                    <a:pt x="3583013" y="1878291"/>
                  </a:lnTo>
                  <a:lnTo>
                    <a:pt x="3573361" y="1890991"/>
                  </a:lnTo>
                  <a:lnTo>
                    <a:pt x="3566452" y="1890991"/>
                  </a:lnTo>
                  <a:lnTo>
                    <a:pt x="3431565" y="2208492"/>
                  </a:lnTo>
                  <a:lnTo>
                    <a:pt x="3428161" y="2221192"/>
                  </a:lnTo>
                  <a:lnTo>
                    <a:pt x="3428733" y="2233892"/>
                  </a:lnTo>
                  <a:lnTo>
                    <a:pt x="3433102" y="2246592"/>
                  </a:lnTo>
                  <a:lnTo>
                    <a:pt x="3441090" y="2259292"/>
                  </a:lnTo>
                  <a:lnTo>
                    <a:pt x="3531019" y="2348192"/>
                  </a:lnTo>
                  <a:lnTo>
                    <a:pt x="3537966" y="2360892"/>
                  </a:lnTo>
                  <a:lnTo>
                    <a:pt x="3574808" y="2360892"/>
                  </a:lnTo>
                  <a:lnTo>
                    <a:pt x="3778732" y="2271992"/>
                  </a:lnTo>
                  <a:lnTo>
                    <a:pt x="3895255" y="2221192"/>
                  </a:lnTo>
                  <a:lnTo>
                    <a:pt x="3906482" y="2221192"/>
                  </a:lnTo>
                  <a:lnTo>
                    <a:pt x="3915079" y="2208492"/>
                  </a:lnTo>
                  <a:lnTo>
                    <a:pt x="3920566" y="2195792"/>
                  </a:lnTo>
                  <a:lnTo>
                    <a:pt x="3922496" y="2183092"/>
                  </a:lnTo>
                  <a:lnTo>
                    <a:pt x="3922496" y="2068791"/>
                  </a:lnTo>
                  <a:lnTo>
                    <a:pt x="3967467" y="2017991"/>
                  </a:lnTo>
                  <a:lnTo>
                    <a:pt x="3972928" y="2030691"/>
                  </a:lnTo>
                  <a:lnTo>
                    <a:pt x="4007218" y="2056091"/>
                  </a:lnTo>
                  <a:lnTo>
                    <a:pt x="4045801" y="2081491"/>
                  </a:lnTo>
                  <a:lnTo>
                    <a:pt x="4087672" y="2094191"/>
                  </a:lnTo>
                  <a:lnTo>
                    <a:pt x="4218610" y="2094191"/>
                  </a:lnTo>
                  <a:lnTo>
                    <a:pt x="4879873" y="2754592"/>
                  </a:lnTo>
                  <a:lnTo>
                    <a:pt x="4943449" y="2691092"/>
                  </a:lnTo>
                  <a:lnTo>
                    <a:pt x="4269016" y="2017991"/>
                  </a:lnTo>
                  <a:lnTo>
                    <a:pt x="4262171" y="2017991"/>
                  </a:lnTo>
                  <a:lnTo>
                    <a:pt x="4254436" y="2005291"/>
                  </a:lnTo>
                  <a:lnTo>
                    <a:pt x="4105351" y="2005291"/>
                  </a:lnTo>
                  <a:lnTo>
                    <a:pt x="4080230" y="1992591"/>
                  </a:lnTo>
                  <a:lnTo>
                    <a:pt x="4057091" y="1979891"/>
                  </a:lnTo>
                  <a:lnTo>
                    <a:pt x="4036504" y="1967191"/>
                  </a:lnTo>
                  <a:lnTo>
                    <a:pt x="3903878" y="1830959"/>
                  </a:lnTo>
                  <a:lnTo>
                    <a:pt x="3903878" y="1954491"/>
                  </a:lnTo>
                  <a:lnTo>
                    <a:pt x="3845750" y="2017991"/>
                  </a:lnTo>
                  <a:lnTo>
                    <a:pt x="3840137" y="2030691"/>
                  </a:lnTo>
                  <a:lnTo>
                    <a:pt x="3835997" y="2030691"/>
                  </a:lnTo>
                  <a:lnTo>
                    <a:pt x="3833444" y="2043391"/>
                  </a:lnTo>
                  <a:lnTo>
                    <a:pt x="3832580" y="2043391"/>
                  </a:lnTo>
                  <a:lnTo>
                    <a:pt x="3832580" y="2157692"/>
                  </a:lnTo>
                  <a:lnTo>
                    <a:pt x="3573081" y="2271992"/>
                  </a:lnTo>
                  <a:lnTo>
                    <a:pt x="3526205" y="2221192"/>
                  </a:lnTo>
                  <a:lnTo>
                    <a:pt x="3637419" y="1954491"/>
                  </a:lnTo>
                  <a:lnTo>
                    <a:pt x="3767594" y="1954491"/>
                  </a:lnTo>
                  <a:lnTo>
                    <a:pt x="3774440" y="1941791"/>
                  </a:lnTo>
                  <a:lnTo>
                    <a:pt x="3832580" y="1890991"/>
                  </a:lnTo>
                  <a:lnTo>
                    <a:pt x="3903878" y="1954491"/>
                  </a:lnTo>
                  <a:lnTo>
                    <a:pt x="3903878" y="1830959"/>
                  </a:lnTo>
                  <a:lnTo>
                    <a:pt x="3813962" y="1738591"/>
                  </a:lnTo>
                  <a:lnTo>
                    <a:pt x="3789337" y="1700491"/>
                  </a:lnTo>
                  <a:lnTo>
                    <a:pt x="3787610" y="1675091"/>
                  </a:lnTo>
                  <a:lnTo>
                    <a:pt x="3787610" y="1611591"/>
                  </a:lnTo>
                  <a:lnTo>
                    <a:pt x="3794417" y="1573491"/>
                  </a:lnTo>
                  <a:lnTo>
                    <a:pt x="4017873" y="1344891"/>
                  </a:lnTo>
                  <a:lnTo>
                    <a:pt x="4024731" y="1332191"/>
                  </a:lnTo>
                  <a:lnTo>
                    <a:pt x="4083735" y="1332191"/>
                  </a:lnTo>
                  <a:lnTo>
                    <a:pt x="4295368" y="1535391"/>
                  </a:lnTo>
                  <a:lnTo>
                    <a:pt x="4358945" y="1471891"/>
                  </a:lnTo>
                  <a:lnTo>
                    <a:pt x="4217022" y="1332191"/>
                  </a:lnTo>
                  <a:lnTo>
                    <a:pt x="4139603" y="1255991"/>
                  </a:lnTo>
                  <a:lnTo>
                    <a:pt x="4128312" y="1243291"/>
                  </a:lnTo>
                  <a:lnTo>
                    <a:pt x="4120057" y="1230591"/>
                  </a:lnTo>
                  <a:lnTo>
                    <a:pt x="4114990" y="1217891"/>
                  </a:lnTo>
                  <a:lnTo>
                    <a:pt x="4113263" y="1192491"/>
                  </a:lnTo>
                  <a:lnTo>
                    <a:pt x="4114990" y="1179791"/>
                  </a:lnTo>
                  <a:lnTo>
                    <a:pt x="4120057" y="1154391"/>
                  </a:lnTo>
                  <a:lnTo>
                    <a:pt x="4128312" y="1141691"/>
                  </a:lnTo>
                  <a:lnTo>
                    <a:pt x="4139603" y="1128991"/>
                  </a:lnTo>
                  <a:lnTo>
                    <a:pt x="4147312" y="1128991"/>
                  </a:lnTo>
                  <a:lnTo>
                    <a:pt x="4538789" y="1509991"/>
                  </a:lnTo>
                  <a:lnTo>
                    <a:pt x="4544441" y="1522691"/>
                  </a:lnTo>
                  <a:lnTo>
                    <a:pt x="4548568" y="1535391"/>
                  </a:lnTo>
                  <a:lnTo>
                    <a:pt x="4551108" y="1535391"/>
                  </a:lnTo>
                  <a:lnTo>
                    <a:pt x="4551972" y="1548091"/>
                  </a:lnTo>
                  <a:lnTo>
                    <a:pt x="4551972" y="1827491"/>
                  </a:lnTo>
                  <a:lnTo>
                    <a:pt x="4552835" y="1827491"/>
                  </a:lnTo>
                  <a:lnTo>
                    <a:pt x="4555388" y="1840191"/>
                  </a:lnTo>
                  <a:lnTo>
                    <a:pt x="4559528" y="1852891"/>
                  </a:lnTo>
                  <a:lnTo>
                    <a:pt x="4565142" y="1852891"/>
                  </a:lnTo>
                  <a:lnTo>
                    <a:pt x="5464378" y="2754592"/>
                  </a:lnTo>
                  <a:lnTo>
                    <a:pt x="5527954" y="2691092"/>
                  </a:lnTo>
                  <a:lnTo>
                    <a:pt x="4641888" y="1802091"/>
                  </a:lnTo>
                  <a:lnTo>
                    <a:pt x="4641888" y="1548091"/>
                  </a:lnTo>
                  <a:lnTo>
                    <a:pt x="4640110" y="1522691"/>
                  </a:lnTo>
                  <a:lnTo>
                    <a:pt x="4634890" y="1509991"/>
                  </a:lnTo>
                  <a:lnTo>
                    <a:pt x="4626343" y="1484591"/>
                  </a:lnTo>
                  <a:lnTo>
                    <a:pt x="4614646" y="1471891"/>
                  </a:lnTo>
                  <a:lnTo>
                    <a:pt x="4686554" y="1395691"/>
                  </a:lnTo>
                  <a:lnTo>
                    <a:pt x="4722507" y="1357591"/>
                  </a:lnTo>
                  <a:lnTo>
                    <a:pt x="4747742" y="1319491"/>
                  </a:lnTo>
                  <a:lnTo>
                    <a:pt x="4760366" y="1281391"/>
                  </a:lnTo>
                  <a:lnTo>
                    <a:pt x="4760366" y="1243291"/>
                  </a:lnTo>
                  <a:lnTo>
                    <a:pt x="4747742" y="1205191"/>
                  </a:lnTo>
                  <a:lnTo>
                    <a:pt x="4722507" y="1167091"/>
                  </a:lnTo>
                  <a:lnTo>
                    <a:pt x="4673676" y="1116291"/>
                  </a:lnTo>
                  <a:lnTo>
                    <a:pt x="4672076" y="1114628"/>
                  </a:lnTo>
                  <a:lnTo>
                    <a:pt x="4672076" y="1268691"/>
                  </a:lnTo>
                  <a:lnTo>
                    <a:pt x="4671212" y="1268691"/>
                  </a:lnTo>
                  <a:lnTo>
                    <a:pt x="4668685" y="1281391"/>
                  </a:lnTo>
                  <a:lnTo>
                    <a:pt x="4664557" y="1281391"/>
                  </a:lnTo>
                  <a:lnTo>
                    <a:pt x="4658931" y="1294091"/>
                  </a:lnTo>
                  <a:lnTo>
                    <a:pt x="4551972" y="1395691"/>
                  </a:lnTo>
                  <a:lnTo>
                    <a:pt x="4390733" y="1243291"/>
                  </a:lnTo>
                  <a:lnTo>
                    <a:pt x="4450156" y="1179791"/>
                  </a:lnTo>
                  <a:lnTo>
                    <a:pt x="4497692" y="1128991"/>
                  </a:lnTo>
                  <a:lnTo>
                    <a:pt x="4512272" y="1128991"/>
                  </a:lnTo>
                  <a:lnTo>
                    <a:pt x="4520641" y="1116291"/>
                  </a:lnTo>
                  <a:lnTo>
                    <a:pt x="4538319" y="1116291"/>
                  </a:lnTo>
                  <a:lnTo>
                    <a:pt x="4546701" y="1128991"/>
                  </a:lnTo>
                  <a:lnTo>
                    <a:pt x="4561268" y="1128991"/>
                  </a:lnTo>
                  <a:lnTo>
                    <a:pt x="4658931" y="1230591"/>
                  </a:lnTo>
                  <a:lnTo>
                    <a:pt x="4664557" y="1243291"/>
                  </a:lnTo>
                  <a:lnTo>
                    <a:pt x="4668685" y="1243291"/>
                  </a:lnTo>
                  <a:lnTo>
                    <a:pt x="4671212" y="1255991"/>
                  </a:lnTo>
                  <a:lnTo>
                    <a:pt x="4672076" y="1268691"/>
                  </a:lnTo>
                  <a:lnTo>
                    <a:pt x="4672076" y="1114628"/>
                  </a:lnTo>
                  <a:lnTo>
                    <a:pt x="4624857" y="1065491"/>
                  </a:lnTo>
                  <a:lnTo>
                    <a:pt x="4608881" y="1052791"/>
                  </a:lnTo>
                  <a:lnTo>
                    <a:pt x="4591443" y="1040091"/>
                  </a:lnTo>
                  <a:lnTo>
                    <a:pt x="4572876" y="1040091"/>
                  </a:lnTo>
                  <a:lnTo>
                    <a:pt x="4553547" y="1027391"/>
                  </a:lnTo>
                  <a:lnTo>
                    <a:pt x="4641888" y="938491"/>
                  </a:lnTo>
                  <a:lnTo>
                    <a:pt x="4879873" y="1179791"/>
                  </a:lnTo>
                  <a:lnTo>
                    <a:pt x="4881715" y="1179791"/>
                  </a:lnTo>
                  <a:lnTo>
                    <a:pt x="4898491" y="1205191"/>
                  </a:lnTo>
                  <a:lnTo>
                    <a:pt x="4908042" y="1205191"/>
                  </a:lnTo>
                  <a:lnTo>
                    <a:pt x="4912982" y="1217891"/>
                  </a:lnTo>
                  <a:lnTo>
                    <a:pt x="4912499" y="1217891"/>
                  </a:lnTo>
                  <a:lnTo>
                    <a:pt x="4907267" y="1230591"/>
                  </a:lnTo>
                  <a:lnTo>
                    <a:pt x="4722507" y="1408391"/>
                  </a:lnTo>
                  <a:lnTo>
                    <a:pt x="4704905" y="1433791"/>
                  </a:lnTo>
                  <a:lnTo>
                    <a:pt x="4692002" y="1459191"/>
                  </a:lnTo>
                  <a:lnTo>
                    <a:pt x="4684090" y="1484591"/>
                  </a:lnTo>
                  <a:lnTo>
                    <a:pt x="4681385" y="1509991"/>
                  </a:lnTo>
                  <a:lnTo>
                    <a:pt x="4684090" y="1535391"/>
                  </a:lnTo>
                  <a:lnTo>
                    <a:pt x="4704905" y="1586191"/>
                  </a:lnTo>
                  <a:lnTo>
                    <a:pt x="4742840" y="1624291"/>
                  </a:lnTo>
                  <a:lnTo>
                    <a:pt x="4790313" y="1649691"/>
                  </a:lnTo>
                  <a:lnTo>
                    <a:pt x="4816399" y="1649691"/>
                  </a:lnTo>
                  <a:lnTo>
                    <a:pt x="4819815" y="1675091"/>
                  </a:lnTo>
                  <a:lnTo>
                    <a:pt x="4827917" y="1700491"/>
                  </a:lnTo>
                  <a:lnTo>
                    <a:pt x="4840516" y="1725891"/>
                  </a:lnTo>
                  <a:lnTo>
                    <a:pt x="4857394" y="1738591"/>
                  </a:lnTo>
                  <a:lnTo>
                    <a:pt x="4877727" y="1763991"/>
                  </a:lnTo>
                  <a:lnTo>
                    <a:pt x="4900498" y="1776691"/>
                  </a:lnTo>
                  <a:lnTo>
                    <a:pt x="4925199" y="1776691"/>
                  </a:lnTo>
                  <a:lnTo>
                    <a:pt x="4951285" y="1789391"/>
                  </a:lnTo>
                  <a:lnTo>
                    <a:pt x="4954702" y="1814791"/>
                  </a:lnTo>
                  <a:lnTo>
                    <a:pt x="4962804" y="1840191"/>
                  </a:lnTo>
                  <a:lnTo>
                    <a:pt x="4975403" y="1852891"/>
                  </a:lnTo>
                  <a:lnTo>
                    <a:pt x="4992281" y="1878291"/>
                  </a:lnTo>
                  <a:lnTo>
                    <a:pt x="5013693" y="1890991"/>
                  </a:lnTo>
                  <a:lnTo>
                    <a:pt x="5037772" y="1903691"/>
                  </a:lnTo>
                  <a:lnTo>
                    <a:pt x="5063909" y="1916391"/>
                  </a:lnTo>
                  <a:lnTo>
                    <a:pt x="5137607" y="1916391"/>
                  </a:lnTo>
                  <a:lnTo>
                    <a:pt x="5143576" y="1929091"/>
                  </a:lnTo>
                  <a:lnTo>
                    <a:pt x="5151348" y="1941791"/>
                  </a:lnTo>
                  <a:lnTo>
                    <a:pt x="5160873" y="1954491"/>
                  </a:lnTo>
                  <a:lnTo>
                    <a:pt x="5172126" y="1967191"/>
                  </a:lnTo>
                  <a:lnTo>
                    <a:pt x="5193538" y="1992591"/>
                  </a:lnTo>
                  <a:lnTo>
                    <a:pt x="5217617" y="2005291"/>
                  </a:lnTo>
                  <a:lnTo>
                    <a:pt x="5318887" y="2005291"/>
                  </a:lnTo>
                  <a:lnTo>
                    <a:pt x="5333593" y="1992591"/>
                  </a:lnTo>
                  <a:lnTo>
                    <a:pt x="6093841" y="2754592"/>
                  </a:lnTo>
                  <a:lnTo>
                    <a:pt x="6157417" y="2691092"/>
                  </a:lnTo>
                  <a:lnTo>
                    <a:pt x="5453570" y="1992591"/>
                  </a:lnTo>
                  <a:lnTo>
                    <a:pt x="5402377" y="1941791"/>
                  </a:lnTo>
                  <a:lnTo>
                    <a:pt x="5505475" y="1840191"/>
                  </a:lnTo>
                  <a:lnTo>
                    <a:pt x="5523077" y="1814791"/>
                  </a:lnTo>
                  <a:lnTo>
                    <a:pt x="5535968" y="1789391"/>
                  </a:lnTo>
                  <a:lnTo>
                    <a:pt x="5543893" y="1763991"/>
                  </a:lnTo>
                  <a:lnTo>
                    <a:pt x="5546598" y="1738591"/>
                  </a:lnTo>
                  <a:lnTo>
                    <a:pt x="5543893" y="1713191"/>
                  </a:lnTo>
                  <a:lnTo>
                    <a:pt x="5538609" y="1687791"/>
                  </a:lnTo>
                  <a:lnTo>
                    <a:pt x="5535968" y="1675091"/>
                  </a:lnTo>
                  <a:lnTo>
                    <a:pt x="5523077" y="1662391"/>
                  </a:lnTo>
                  <a:lnTo>
                    <a:pt x="5505475" y="1636991"/>
                  </a:lnTo>
                  <a:lnTo>
                    <a:pt x="5485142" y="1624291"/>
                  </a:lnTo>
                  <a:lnTo>
                    <a:pt x="5462359" y="1611591"/>
                  </a:lnTo>
                  <a:lnTo>
                    <a:pt x="5456669" y="1608670"/>
                  </a:lnTo>
                  <a:lnTo>
                    <a:pt x="5456669" y="1738591"/>
                  </a:lnTo>
                  <a:lnTo>
                    <a:pt x="5455704" y="1738591"/>
                  </a:lnTo>
                  <a:lnTo>
                    <a:pt x="5452859" y="1751291"/>
                  </a:lnTo>
                  <a:lnTo>
                    <a:pt x="5448224" y="1763991"/>
                  </a:lnTo>
                  <a:lnTo>
                    <a:pt x="5441899" y="1763991"/>
                  </a:lnTo>
                  <a:lnTo>
                    <a:pt x="5307012" y="1903691"/>
                  </a:lnTo>
                  <a:lnTo>
                    <a:pt x="5299316" y="1916391"/>
                  </a:lnTo>
                  <a:lnTo>
                    <a:pt x="5243398" y="1916391"/>
                  </a:lnTo>
                  <a:lnTo>
                    <a:pt x="5235702" y="1903691"/>
                  </a:lnTo>
                  <a:lnTo>
                    <a:pt x="5229377" y="1903691"/>
                  </a:lnTo>
                  <a:lnTo>
                    <a:pt x="5224742" y="1890991"/>
                  </a:lnTo>
                  <a:lnTo>
                    <a:pt x="5221897" y="1878291"/>
                  </a:lnTo>
                  <a:lnTo>
                    <a:pt x="5220932" y="1865591"/>
                  </a:lnTo>
                  <a:lnTo>
                    <a:pt x="5221897" y="1865591"/>
                  </a:lnTo>
                  <a:lnTo>
                    <a:pt x="5224742" y="1852891"/>
                  </a:lnTo>
                  <a:lnTo>
                    <a:pt x="5229377" y="1840191"/>
                  </a:lnTo>
                  <a:lnTo>
                    <a:pt x="5235702" y="1840191"/>
                  </a:lnTo>
                  <a:lnTo>
                    <a:pt x="5247970" y="1827491"/>
                  </a:lnTo>
                  <a:lnTo>
                    <a:pt x="5370588" y="1700491"/>
                  </a:lnTo>
                  <a:lnTo>
                    <a:pt x="5378285" y="1687791"/>
                  </a:lnTo>
                  <a:lnTo>
                    <a:pt x="5434203" y="1687791"/>
                  </a:lnTo>
                  <a:lnTo>
                    <a:pt x="5441899" y="1700491"/>
                  </a:lnTo>
                  <a:lnTo>
                    <a:pt x="5448224" y="1700491"/>
                  </a:lnTo>
                  <a:lnTo>
                    <a:pt x="5452859" y="1713191"/>
                  </a:lnTo>
                  <a:lnTo>
                    <a:pt x="5455704" y="1725891"/>
                  </a:lnTo>
                  <a:lnTo>
                    <a:pt x="5456669" y="1738591"/>
                  </a:lnTo>
                  <a:lnTo>
                    <a:pt x="5456669" y="1608670"/>
                  </a:lnTo>
                  <a:lnTo>
                    <a:pt x="5437670" y="1598891"/>
                  </a:lnTo>
                  <a:lnTo>
                    <a:pt x="5411571" y="1598891"/>
                  </a:lnTo>
                  <a:lnTo>
                    <a:pt x="5408168" y="1573491"/>
                  </a:lnTo>
                  <a:lnTo>
                    <a:pt x="5387454" y="1522691"/>
                  </a:lnTo>
                  <a:lnTo>
                    <a:pt x="5350256" y="1484591"/>
                  </a:lnTo>
                  <a:lnTo>
                    <a:pt x="5321782" y="1468970"/>
                  </a:lnTo>
                  <a:lnTo>
                    <a:pt x="5321782" y="1598891"/>
                  </a:lnTo>
                  <a:lnTo>
                    <a:pt x="5320817" y="1611591"/>
                  </a:lnTo>
                  <a:lnTo>
                    <a:pt x="5317972" y="1624291"/>
                  </a:lnTo>
                  <a:lnTo>
                    <a:pt x="5313337" y="1624291"/>
                  </a:lnTo>
                  <a:lnTo>
                    <a:pt x="5307012" y="1636991"/>
                  </a:lnTo>
                  <a:lnTo>
                    <a:pt x="5127168" y="1814791"/>
                  </a:lnTo>
                  <a:lnTo>
                    <a:pt x="5119459" y="1827491"/>
                  </a:lnTo>
                  <a:lnTo>
                    <a:pt x="5063553" y="1827491"/>
                  </a:lnTo>
                  <a:lnTo>
                    <a:pt x="5055857" y="1814791"/>
                  </a:lnTo>
                  <a:lnTo>
                    <a:pt x="5049532" y="1802091"/>
                  </a:lnTo>
                  <a:lnTo>
                    <a:pt x="5044897" y="1802091"/>
                  </a:lnTo>
                  <a:lnTo>
                    <a:pt x="5042052" y="1789391"/>
                  </a:lnTo>
                  <a:lnTo>
                    <a:pt x="5041074" y="1776691"/>
                  </a:lnTo>
                  <a:lnTo>
                    <a:pt x="5042052" y="1763991"/>
                  </a:lnTo>
                  <a:lnTo>
                    <a:pt x="5044897" y="1763991"/>
                  </a:lnTo>
                  <a:lnTo>
                    <a:pt x="5049532" y="1751291"/>
                  </a:lnTo>
                  <a:lnTo>
                    <a:pt x="5055857" y="1738591"/>
                  </a:lnTo>
                  <a:lnTo>
                    <a:pt x="5094389" y="1700491"/>
                  </a:lnTo>
                  <a:lnTo>
                    <a:pt x="5235702" y="1560791"/>
                  </a:lnTo>
                  <a:lnTo>
                    <a:pt x="5243398" y="1560791"/>
                  </a:lnTo>
                  <a:lnTo>
                    <a:pt x="5252059" y="1548091"/>
                  </a:lnTo>
                  <a:lnTo>
                    <a:pt x="5290655" y="1548091"/>
                  </a:lnTo>
                  <a:lnTo>
                    <a:pt x="5299316" y="1560791"/>
                  </a:lnTo>
                  <a:lnTo>
                    <a:pt x="5307012" y="1560791"/>
                  </a:lnTo>
                  <a:lnTo>
                    <a:pt x="5313337" y="1573491"/>
                  </a:lnTo>
                  <a:lnTo>
                    <a:pt x="5317972" y="1586191"/>
                  </a:lnTo>
                  <a:lnTo>
                    <a:pt x="5320817" y="1586191"/>
                  </a:lnTo>
                  <a:lnTo>
                    <a:pt x="5321782" y="1598891"/>
                  </a:lnTo>
                  <a:lnTo>
                    <a:pt x="5321782" y="1468970"/>
                  </a:lnTo>
                  <a:lnTo>
                    <a:pt x="5302783" y="1459191"/>
                  </a:lnTo>
                  <a:lnTo>
                    <a:pt x="5276697" y="1459191"/>
                  </a:lnTo>
                  <a:lnTo>
                    <a:pt x="5273281" y="1433791"/>
                  </a:lnTo>
                  <a:lnTo>
                    <a:pt x="5265166" y="1408391"/>
                  </a:lnTo>
                  <a:lnTo>
                    <a:pt x="5252580" y="1382991"/>
                  </a:lnTo>
                  <a:lnTo>
                    <a:pt x="5235702" y="1370291"/>
                  </a:lnTo>
                  <a:lnTo>
                    <a:pt x="5215369" y="1344891"/>
                  </a:lnTo>
                  <a:lnTo>
                    <a:pt x="5192585" y="1332191"/>
                  </a:lnTo>
                  <a:lnTo>
                    <a:pt x="5186896" y="1332191"/>
                  </a:lnTo>
                  <a:lnTo>
                    <a:pt x="5186896" y="1459191"/>
                  </a:lnTo>
                  <a:lnTo>
                    <a:pt x="5185930" y="1471891"/>
                  </a:lnTo>
                  <a:lnTo>
                    <a:pt x="5183086" y="1484591"/>
                  </a:lnTo>
                  <a:lnTo>
                    <a:pt x="5178450" y="1497291"/>
                  </a:lnTo>
                  <a:lnTo>
                    <a:pt x="5172126" y="1497291"/>
                  </a:lnTo>
                  <a:lnTo>
                    <a:pt x="4992281" y="1675091"/>
                  </a:lnTo>
                  <a:lnTo>
                    <a:pt x="4984585" y="1687791"/>
                  </a:lnTo>
                  <a:lnTo>
                    <a:pt x="4975923" y="1687791"/>
                  </a:lnTo>
                  <a:lnTo>
                    <a:pt x="4966538" y="1700491"/>
                  </a:lnTo>
                  <a:lnTo>
                    <a:pt x="4946713" y="1700491"/>
                  </a:lnTo>
                  <a:lnTo>
                    <a:pt x="4937328" y="1687791"/>
                  </a:lnTo>
                  <a:lnTo>
                    <a:pt x="4928667" y="1687791"/>
                  </a:lnTo>
                  <a:lnTo>
                    <a:pt x="4920970" y="1675091"/>
                  </a:lnTo>
                  <a:lnTo>
                    <a:pt x="4914646" y="1675091"/>
                  </a:lnTo>
                  <a:lnTo>
                    <a:pt x="4910010" y="1662391"/>
                  </a:lnTo>
                  <a:lnTo>
                    <a:pt x="4907165" y="1649691"/>
                  </a:lnTo>
                  <a:lnTo>
                    <a:pt x="4906200" y="1649691"/>
                  </a:lnTo>
                  <a:lnTo>
                    <a:pt x="4907165" y="1636991"/>
                  </a:lnTo>
                  <a:lnTo>
                    <a:pt x="4910010" y="1624291"/>
                  </a:lnTo>
                  <a:lnTo>
                    <a:pt x="4914646" y="1611591"/>
                  </a:lnTo>
                  <a:lnTo>
                    <a:pt x="4920970" y="1611591"/>
                  </a:lnTo>
                  <a:lnTo>
                    <a:pt x="4972355" y="1560791"/>
                  </a:lnTo>
                  <a:lnTo>
                    <a:pt x="5100815" y="1433791"/>
                  </a:lnTo>
                  <a:lnTo>
                    <a:pt x="5108511" y="1421091"/>
                  </a:lnTo>
                  <a:lnTo>
                    <a:pt x="5126558" y="1421091"/>
                  </a:lnTo>
                  <a:lnTo>
                    <a:pt x="5136477" y="1408391"/>
                  </a:lnTo>
                  <a:lnTo>
                    <a:pt x="5146383" y="1421091"/>
                  </a:lnTo>
                  <a:lnTo>
                    <a:pt x="5164429" y="1421091"/>
                  </a:lnTo>
                  <a:lnTo>
                    <a:pt x="5172126" y="1433791"/>
                  </a:lnTo>
                  <a:lnTo>
                    <a:pt x="5178450" y="1433791"/>
                  </a:lnTo>
                  <a:lnTo>
                    <a:pt x="5183086" y="1446491"/>
                  </a:lnTo>
                  <a:lnTo>
                    <a:pt x="5185930" y="1459191"/>
                  </a:lnTo>
                  <a:lnTo>
                    <a:pt x="5186896" y="1459191"/>
                  </a:lnTo>
                  <a:lnTo>
                    <a:pt x="5186896" y="1332191"/>
                  </a:lnTo>
                  <a:lnTo>
                    <a:pt x="5167896" y="1332191"/>
                  </a:lnTo>
                  <a:lnTo>
                    <a:pt x="5141811" y="1319491"/>
                  </a:lnTo>
                  <a:lnTo>
                    <a:pt x="5139614" y="1306791"/>
                  </a:lnTo>
                  <a:lnTo>
                    <a:pt x="5134597" y="1281391"/>
                  </a:lnTo>
                  <a:lnTo>
                    <a:pt x="5126888" y="1268691"/>
                  </a:lnTo>
                  <a:lnTo>
                    <a:pt x="5116563" y="1243291"/>
                  </a:lnTo>
                  <a:lnTo>
                    <a:pt x="5137709" y="1243291"/>
                  </a:lnTo>
                  <a:lnTo>
                    <a:pt x="5158003" y="1230591"/>
                  </a:lnTo>
                  <a:lnTo>
                    <a:pt x="5177193" y="1217891"/>
                  </a:lnTo>
                  <a:lnTo>
                    <a:pt x="5195087" y="1205191"/>
                  </a:lnTo>
                  <a:lnTo>
                    <a:pt x="5217465" y="1179791"/>
                  </a:lnTo>
                  <a:lnTo>
                    <a:pt x="5322735" y="1357591"/>
                  </a:lnTo>
                  <a:lnTo>
                    <a:pt x="5399837" y="1306791"/>
                  </a:lnTo>
                  <a:lnTo>
                    <a:pt x="5317401" y="1167091"/>
                  </a:lnTo>
                  <a:lnTo>
                    <a:pt x="5264950" y="1078191"/>
                  </a:lnTo>
                  <a:lnTo>
                    <a:pt x="5258714" y="1078191"/>
                  </a:lnTo>
                  <a:lnTo>
                    <a:pt x="5250904" y="1065491"/>
                  </a:lnTo>
                  <a:lnTo>
                    <a:pt x="5202631" y="1065491"/>
                  </a:lnTo>
                  <a:lnTo>
                    <a:pt x="5194605" y="1078191"/>
                  </a:lnTo>
                  <a:lnTo>
                    <a:pt x="5131511" y="1141691"/>
                  </a:lnTo>
                  <a:lnTo>
                    <a:pt x="5113223" y="1154391"/>
                  </a:lnTo>
                  <a:lnTo>
                    <a:pt x="5092662" y="1167091"/>
                  </a:lnTo>
                  <a:lnTo>
                    <a:pt x="5052009" y="1167091"/>
                  </a:lnTo>
                  <a:lnTo>
                    <a:pt x="5052009" y="1332191"/>
                  </a:lnTo>
                  <a:lnTo>
                    <a:pt x="5051044" y="1344891"/>
                  </a:lnTo>
                  <a:lnTo>
                    <a:pt x="5048199" y="1344891"/>
                  </a:lnTo>
                  <a:lnTo>
                    <a:pt x="5043563" y="1357591"/>
                  </a:lnTo>
                  <a:lnTo>
                    <a:pt x="5037239" y="1370291"/>
                  </a:lnTo>
                  <a:lnTo>
                    <a:pt x="4857394" y="1548091"/>
                  </a:lnTo>
                  <a:lnTo>
                    <a:pt x="4849698" y="1548091"/>
                  </a:lnTo>
                  <a:lnTo>
                    <a:pt x="4841037" y="1560791"/>
                  </a:lnTo>
                  <a:lnTo>
                    <a:pt x="4802441" y="1560791"/>
                  </a:lnTo>
                  <a:lnTo>
                    <a:pt x="4793780" y="1548091"/>
                  </a:lnTo>
                  <a:lnTo>
                    <a:pt x="4786084" y="1548091"/>
                  </a:lnTo>
                  <a:lnTo>
                    <a:pt x="4779759" y="1535391"/>
                  </a:lnTo>
                  <a:lnTo>
                    <a:pt x="4775124" y="1535391"/>
                  </a:lnTo>
                  <a:lnTo>
                    <a:pt x="4772279" y="1522691"/>
                  </a:lnTo>
                  <a:lnTo>
                    <a:pt x="4771314" y="1509991"/>
                  </a:lnTo>
                  <a:lnTo>
                    <a:pt x="4772279" y="1497291"/>
                  </a:lnTo>
                  <a:lnTo>
                    <a:pt x="4775124" y="1484591"/>
                  </a:lnTo>
                  <a:lnTo>
                    <a:pt x="4779759" y="1484591"/>
                  </a:lnTo>
                  <a:lnTo>
                    <a:pt x="4786084" y="1471891"/>
                  </a:lnTo>
                  <a:lnTo>
                    <a:pt x="4965928" y="1294091"/>
                  </a:lnTo>
                  <a:lnTo>
                    <a:pt x="4973625" y="1294091"/>
                  </a:lnTo>
                  <a:lnTo>
                    <a:pt x="4982286" y="1281391"/>
                  </a:lnTo>
                  <a:lnTo>
                    <a:pt x="5020881" y="1281391"/>
                  </a:lnTo>
                  <a:lnTo>
                    <a:pt x="5029543" y="1294091"/>
                  </a:lnTo>
                  <a:lnTo>
                    <a:pt x="5037239" y="1294091"/>
                  </a:lnTo>
                  <a:lnTo>
                    <a:pt x="5043563" y="1306791"/>
                  </a:lnTo>
                  <a:lnTo>
                    <a:pt x="5048199" y="1306791"/>
                  </a:lnTo>
                  <a:lnTo>
                    <a:pt x="5051044" y="1319491"/>
                  </a:lnTo>
                  <a:lnTo>
                    <a:pt x="5052009" y="1332191"/>
                  </a:lnTo>
                  <a:lnTo>
                    <a:pt x="5052009" y="1167091"/>
                  </a:lnTo>
                  <a:lnTo>
                    <a:pt x="5011153" y="1167091"/>
                  </a:lnTo>
                  <a:lnTo>
                    <a:pt x="4994554" y="1154391"/>
                  </a:lnTo>
                  <a:lnTo>
                    <a:pt x="5040388" y="1090891"/>
                  </a:lnTo>
                  <a:lnTo>
                    <a:pt x="5163058" y="963891"/>
                  </a:lnTo>
                  <a:lnTo>
                    <a:pt x="5192230" y="938491"/>
                  </a:lnTo>
                  <a:lnTo>
                    <a:pt x="5261470" y="938491"/>
                  </a:lnTo>
                  <a:lnTo>
                    <a:pt x="5276939" y="951191"/>
                  </a:lnTo>
                  <a:lnTo>
                    <a:pt x="5290718" y="963891"/>
                  </a:lnTo>
                  <a:lnTo>
                    <a:pt x="5617883" y="1294091"/>
                  </a:lnTo>
                  <a:lnTo>
                    <a:pt x="5623522" y="1294091"/>
                  </a:lnTo>
                  <a:lnTo>
                    <a:pt x="5627649" y="1306791"/>
                  </a:lnTo>
                  <a:lnTo>
                    <a:pt x="5630189" y="1319491"/>
                  </a:lnTo>
                  <a:lnTo>
                    <a:pt x="5631053" y="1319491"/>
                  </a:lnTo>
                  <a:lnTo>
                    <a:pt x="5631053" y="1598891"/>
                  </a:lnTo>
                  <a:lnTo>
                    <a:pt x="5633644" y="1624291"/>
                  </a:lnTo>
                  <a:lnTo>
                    <a:pt x="5641251" y="1649691"/>
                  </a:lnTo>
                  <a:lnTo>
                    <a:pt x="5653646" y="1675091"/>
                  </a:lnTo>
                  <a:lnTo>
                    <a:pt x="5670575" y="1687791"/>
                  </a:lnTo>
                  <a:lnTo>
                    <a:pt x="6093841" y="2119592"/>
                  </a:lnTo>
                  <a:lnTo>
                    <a:pt x="6157417" y="20560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5932" y="5826240"/>
              <a:ext cx="359695" cy="3598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407" y="235106"/>
            <a:ext cx="17973675" cy="10048875"/>
            <a:chOff x="159407" y="235106"/>
            <a:chExt cx="17973675" cy="10048875"/>
          </a:xfrm>
        </p:grpSpPr>
        <p:sp>
          <p:nvSpPr>
            <p:cNvPr id="3" name="object 3"/>
            <p:cNvSpPr/>
            <p:nvPr/>
          </p:nvSpPr>
          <p:spPr>
            <a:xfrm>
              <a:off x="159407" y="235106"/>
              <a:ext cx="17973675" cy="10048875"/>
            </a:xfrm>
            <a:custGeom>
              <a:avLst/>
              <a:gdLst/>
              <a:ahLst/>
              <a:cxnLst/>
              <a:rect l="l" t="t" r="r" b="b"/>
              <a:pathLst>
                <a:path w="17973675" h="10048875">
                  <a:moveTo>
                    <a:pt x="17973673" y="10048874"/>
                  </a:moveTo>
                  <a:lnTo>
                    <a:pt x="0" y="10048874"/>
                  </a:lnTo>
                  <a:lnTo>
                    <a:pt x="0" y="0"/>
                  </a:lnTo>
                  <a:lnTo>
                    <a:pt x="17973673" y="0"/>
                  </a:lnTo>
                  <a:lnTo>
                    <a:pt x="17973673" y="10048874"/>
                  </a:lnTo>
                  <a:close/>
                </a:path>
              </a:pathLst>
            </a:custGeom>
            <a:solidFill>
              <a:srgbClr val="61A2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1107" y="1174212"/>
              <a:ext cx="9591674" cy="74390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123" y="3319358"/>
              <a:ext cx="2101215" cy="994410"/>
            </a:xfrm>
            <a:custGeom>
              <a:avLst/>
              <a:gdLst/>
              <a:ahLst/>
              <a:cxnLst/>
              <a:rect l="l" t="t" r="r" b="b"/>
              <a:pathLst>
                <a:path w="2101215" h="994410">
                  <a:moveTo>
                    <a:pt x="296742" y="993909"/>
                  </a:moveTo>
                  <a:lnTo>
                    <a:pt x="249325" y="923710"/>
                  </a:lnTo>
                  <a:lnTo>
                    <a:pt x="145569" y="766981"/>
                  </a:lnTo>
                  <a:lnTo>
                    <a:pt x="43214" y="604525"/>
                  </a:lnTo>
                  <a:lnTo>
                    <a:pt x="0" y="517141"/>
                  </a:lnTo>
                  <a:lnTo>
                    <a:pt x="55760" y="430374"/>
                  </a:lnTo>
                  <a:lnTo>
                    <a:pt x="171127" y="269216"/>
                  </a:lnTo>
                  <a:lnTo>
                    <a:pt x="285090" y="113775"/>
                  </a:lnTo>
                  <a:lnTo>
                    <a:pt x="336636" y="44159"/>
                  </a:lnTo>
                  <a:lnTo>
                    <a:pt x="1397637" y="0"/>
                  </a:lnTo>
                  <a:lnTo>
                    <a:pt x="1450324" y="19452"/>
                  </a:lnTo>
                  <a:lnTo>
                    <a:pt x="1572316" y="67185"/>
                  </a:lnTo>
                  <a:lnTo>
                    <a:pt x="1709515" y="127265"/>
                  </a:lnTo>
                  <a:lnTo>
                    <a:pt x="1807820" y="183757"/>
                  </a:lnTo>
                  <a:lnTo>
                    <a:pt x="1887829" y="278535"/>
                  </a:lnTo>
                  <a:lnTo>
                    <a:pt x="1984758" y="422842"/>
                  </a:lnTo>
                  <a:lnTo>
                    <a:pt x="2066477" y="554802"/>
                  </a:lnTo>
                  <a:lnTo>
                    <a:pt x="2100857" y="612539"/>
                  </a:lnTo>
                  <a:lnTo>
                    <a:pt x="2012307" y="829406"/>
                  </a:lnTo>
                  <a:lnTo>
                    <a:pt x="296742" y="993909"/>
                  </a:lnTo>
                  <a:close/>
                </a:path>
              </a:pathLst>
            </a:custGeom>
            <a:solidFill>
              <a:srgbClr val="868B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09832" y="3320840"/>
              <a:ext cx="1715770" cy="5085715"/>
            </a:xfrm>
            <a:custGeom>
              <a:avLst/>
              <a:gdLst/>
              <a:ahLst/>
              <a:cxnLst/>
              <a:rect l="l" t="t" r="r" b="b"/>
              <a:pathLst>
                <a:path w="1715770" h="5085715">
                  <a:moveTo>
                    <a:pt x="1715606" y="5085663"/>
                  </a:moveTo>
                  <a:lnTo>
                    <a:pt x="1491161" y="5085663"/>
                  </a:lnTo>
                  <a:lnTo>
                    <a:pt x="1166008" y="3166253"/>
                  </a:lnTo>
                  <a:lnTo>
                    <a:pt x="877740" y="3206074"/>
                  </a:lnTo>
                  <a:lnTo>
                    <a:pt x="792569" y="3500459"/>
                  </a:lnTo>
                  <a:lnTo>
                    <a:pt x="604074" y="4147733"/>
                  </a:lnTo>
                  <a:lnTo>
                    <a:pt x="412781" y="4794075"/>
                  </a:lnTo>
                  <a:lnTo>
                    <a:pt x="319217" y="5085663"/>
                  </a:lnTo>
                  <a:lnTo>
                    <a:pt x="263035" y="5083540"/>
                  </a:lnTo>
                  <a:lnTo>
                    <a:pt x="154005" y="5083776"/>
                  </a:lnTo>
                  <a:lnTo>
                    <a:pt x="47776" y="5084955"/>
                  </a:lnTo>
                  <a:lnTo>
                    <a:pt x="0" y="5085663"/>
                  </a:lnTo>
                  <a:lnTo>
                    <a:pt x="234392" y="3151213"/>
                  </a:lnTo>
                  <a:lnTo>
                    <a:pt x="416425" y="937565"/>
                  </a:lnTo>
                  <a:lnTo>
                    <a:pt x="286753" y="72593"/>
                  </a:lnTo>
                  <a:lnTo>
                    <a:pt x="518669" y="50166"/>
                  </a:lnTo>
                  <a:lnTo>
                    <a:pt x="684265" y="778056"/>
                  </a:lnTo>
                  <a:lnTo>
                    <a:pt x="1249276" y="764345"/>
                  </a:lnTo>
                  <a:lnTo>
                    <a:pt x="1152027" y="25242"/>
                  </a:lnTo>
                  <a:lnTo>
                    <a:pt x="1180544" y="19946"/>
                  </a:lnTo>
                  <a:lnTo>
                    <a:pt x="1245525" y="9040"/>
                  </a:lnTo>
                  <a:lnTo>
                    <a:pt x="1316118" y="0"/>
                  </a:lnTo>
                  <a:lnTo>
                    <a:pt x="1361468" y="297"/>
                  </a:lnTo>
                  <a:lnTo>
                    <a:pt x="1388118" y="122270"/>
                  </a:lnTo>
                  <a:lnTo>
                    <a:pt x="1417569" y="380915"/>
                  </a:lnTo>
                  <a:lnTo>
                    <a:pt x="1441409" y="637694"/>
                  </a:lnTo>
                  <a:lnTo>
                    <a:pt x="1451226" y="754073"/>
                  </a:lnTo>
                  <a:lnTo>
                    <a:pt x="1685680" y="3016587"/>
                  </a:lnTo>
                  <a:lnTo>
                    <a:pt x="1715606" y="5085663"/>
                  </a:lnTo>
                  <a:close/>
                </a:path>
              </a:pathLst>
            </a:custGeom>
            <a:solidFill>
              <a:srgbClr val="334A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17089" y="3787952"/>
              <a:ext cx="2682240" cy="387350"/>
            </a:xfrm>
            <a:custGeom>
              <a:avLst/>
              <a:gdLst/>
              <a:ahLst/>
              <a:cxnLst/>
              <a:rect l="l" t="t" r="r" b="b"/>
              <a:pathLst>
                <a:path w="2682240" h="387350">
                  <a:moveTo>
                    <a:pt x="635876" y="349631"/>
                  </a:moveTo>
                  <a:lnTo>
                    <a:pt x="603135" y="300697"/>
                  </a:lnTo>
                  <a:lnTo>
                    <a:pt x="567131" y="262801"/>
                  </a:lnTo>
                  <a:lnTo>
                    <a:pt x="522389" y="219621"/>
                  </a:lnTo>
                  <a:lnTo>
                    <a:pt x="472173" y="173901"/>
                  </a:lnTo>
                  <a:lnTo>
                    <a:pt x="419773" y="128371"/>
                  </a:lnTo>
                  <a:lnTo>
                    <a:pt x="368452" y="85801"/>
                  </a:lnTo>
                  <a:lnTo>
                    <a:pt x="321487" y="48933"/>
                  </a:lnTo>
                  <a:lnTo>
                    <a:pt x="282130" y="20510"/>
                  </a:lnTo>
                  <a:lnTo>
                    <a:pt x="239382" y="0"/>
                  </a:lnTo>
                  <a:lnTo>
                    <a:pt x="229920" y="18770"/>
                  </a:lnTo>
                  <a:lnTo>
                    <a:pt x="230974" y="43675"/>
                  </a:lnTo>
                  <a:lnTo>
                    <a:pt x="236232" y="65430"/>
                  </a:lnTo>
                  <a:lnTo>
                    <a:pt x="239382" y="74739"/>
                  </a:lnTo>
                  <a:lnTo>
                    <a:pt x="223659" y="75476"/>
                  </a:lnTo>
                  <a:lnTo>
                    <a:pt x="149440" y="88163"/>
                  </a:lnTo>
                  <a:lnTo>
                    <a:pt x="116370" y="131406"/>
                  </a:lnTo>
                  <a:lnTo>
                    <a:pt x="109004" y="189052"/>
                  </a:lnTo>
                  <a:lnTo>
                    <a:pt x="108483" y="199999"/>
                  </a:lnTo>
                  <a:lnTo>
                    <a:pt x="92583" y="203504"/>
                  </a:lnTo>
                  <a:lnTo>
                    <a:pt x="57048" y="212636"/>
                  </a:lnTo>
                  <a:lnTo>
                    <a:pt x="20104" y="225259"/>
                  </a:lnTo>
                  <a:lnTo>
                    <a:pt x="0" y="239293"/>
                  </a:lnTo>
                  <a:lnTo>
                    <a:pt x="2692" y="264414"/>
                  </a:lnTo>
                  <a:lnTo>
                    <a:pt x="15900" y="301472"/>
                  </a:lnTo>
                  <a:lnTo>
                    <a:pt x="37414" y="349631"/>
                  </a:lnTo>
                  <a:lnTo>
                    <a:pt x="83337" y="370052"/>
                  </a:lnTo>
                  <a:lnTo>
                    <a:pt x="127965" y="377215"/>
                  </a:lnTo>
                  <a:lnTo>
                    <a:pt x="182943" y="382409"/>
                  </a:lnTo>
                  <a:lnTo>
                    <a:pt x="245198" y="385686"/>
                  </a:lnTo>
                  <a:lnTo>
                    <a:pt x="311645" y="387108"/>
                  </a:lnTo>
                  <a:lnTo>
                    <a:pt x="379209" y="386727"/>
                  </a:lnTo>
                  <a:lnTo>
                    <a:pt x="444817" y="384606"/>
                  </a:lnTo>
                  <a:lnTo>
                    <a:pt x="505396" y="380784"/>
                  </a:lnTo>
                  <a:lnTo>
                    <a:pt x="557860" y="375310"/>
                  </a:lnTo>
                  <a:lnTo>
                    <a:pt x="599147" y="368261"/>
                  </a:lnTo>
                  <a:lnTo>
                    <a:pt x="626173" y="359689"/>
                  </a:lnTo>
                  <a:lnTo>
                    <a:pt x="635876" y="349631"/>
                  </a:lnTo>
                  <a:close/>
                </a:path>
                <a:path w="2682240" h="387350">
                  <a:moveTo>
                    <a:pt x="2681808" y="233680"/>
                  </a:moveTo>
                  <a:lnTo>
                    <a:pt x="2624493" y="212788"/>
                  </a:lnTo>
                  <a:lnTo>
                    <a:pt x="2609494" y="124612"/>
                  </a:lnTo>
                  <a:lnTo>
                    <a:pt x="2544686" y="99060"/>
                  </a:lnTo>
                  <a:lnTo>
                    <a:pt x="2540812" y="85674"/>
                  </a:lnTo>
                  <a:lnTo>
                    <a:pt x="2530411" y="56121"/>
                  </a:lnTo>
                  <a:lnTo>
                    <a:pt x="2515311" y="26225"/>
                  </a:lnTo>
                  <a:lnTo>
                    <a:pt x="2497315" y="11836"/>
                  </a:lnTo>
                  <a:lnTo>
                    <a:pt x="2479598" y="18491"/>
                  </a:lnTo>
                  <a:lnTo>
                    <a:pt x="2444546" y="37477"/>
                  </a:lnTo>
                  <a:lnTo>
                    <a:pt x="2396718" y="65811"/>
                  </a:lnTo>
                  <a:lnTo>
                    <a:pt x="2340635" y="100495"/>
                  </a:lnTo>
                  <a:lnTo>
                    <a:pt x="2280869" y="138493"/>
                  </a:lnTo>
                  <a:lnTo>
                    <a:pt x="2221954" y="176822"/>
                  </a:lnTo>
                  <a:lnTo>
                    <a:pt x="2168448" y="212471"/>
                  </a:lnTo>
                  <a:lnTo>
                    <a:pt x="2124900" y="242417"/>
                  </a:lnTo>
                  <a:lnTo>
                    <a:pt x="2085848" y="273240"/>
                  </a:lnTo>
                  <a:lnTo>
                    <a:pt x="2208441" y="356933"/>
                  </a:lnTo>
                  <a:lnTo>
                    <a:pt x="2410028" y="366407"/>
                  </a:lnTo>
                  <a:lnTo>
                    <a:pt x="2598509" y="342315"/>
                  </a:lnTo>
                  <a:lnTo>
                    <a:pt x="2681808" y="325259"/>
                  </a:lnTo>
                  <a:lnTo>
                    <a:pt x="2681808" y="233680"/>
                  </a:lnTo>
                  <a:close/>
                </a:path>
              </a:pathLst>
            </a:custGeom>
            <a:solidFill>
              <a:srgbClr val="CAC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10713" y="1277614"/>
              <a:ext cx="1483995" cy="1436370"/>
            </a:xfrm>
            <a:custGeom>
              <a:avLst/>
              <a:gdLst/>
              <a:ahLst/>
              <a:cxnLst/>
              <a:rect l="l" t="t" r="r" b="b"/>
              <a:pathLst>
                <a:path w="1483995" h="1436370">
                  <a:moveTo>
                    <a:pt x="219930" y="1435928"/>
                  </a:moveTo>
                  <a:lnTo>
                    <a:pt x="163633" y="1431224"/>
                  </a:lnTo>
                  <a:lnTo>
                    <a:pt x="97519" y="1411088"/>
                  </a:lnTo>
                  <a:lnTo>
                    <a:pt x="44262" y="1365461"/>
                  </a:lnTo>
                  <a:lnTo>
                    <a:pt x="26652" y="1329775"/>
                  </a:lnTo>
                  <a:lnTo>
                    <a:pt x="13249" y="1286021"/>
                  </a:lnTo>
                  <a:lnTo>
                    <a:pt x="4286" y="1236653"/>
                  </a:lnTo>
                  <a:lnTo>
                    <a:pt x="0" y="1184128"/>
                  </a:lnTo>
                  <a:lnTo>
                    <a:pt x="622" y="1130900"/>
                  </a:lnTo>
                  <a:lnTo>
                    <a:pt x="6389" y="1079426"/>
                  </a:lnTo>
                  <a:lnTo>
                    <a:pt x="17535" y="1032161"/>
                  </a:lnTo>
                  <a:lnTo>
                    <a:pt x="34293" y="991561"/>
                  </a:lnTo>
                  <a:lnTo>
                    <a:pt x="78198" y="950546"/>
                  </a:lnTo>
                  <a:lnTo>
                    <a:pt x="123738" y="955103"/>
                  </a:lnTo>
                  <a:lnTo>
                    <a:pt x="159461" y="977889"/>
                  </a:lnTo>
                  <a:lnTo>
                    <a:pt x="173914" y="991561"/>
                  </a:lnTo>
                  <a:lnTo>
                    <a:pt x="170290" y="879383"/>
                  </a:lnTo>
                  <a:lnTo>
                    <a:pt x="165498" y="628854"/>
                  </a:lnTo>
                  <a:lnTo>
                    <a:pt x="168655" y="368978"/>
                  </a:lnTo>
                  <a:lnTo>
                    <a:pt x="188877" y="228761"/>
                  </a:lnTo>
                  <a:lnTo>
                    <a:pt x="245080" y="198878"/>
                  </a:lnTo>
                  <a:lnTo>
                    <a:pt x="319923" y="170119"/>
                  </a:lnTo>
                  <a:lnTo>
                    <a:pt x="366167" y="154059"/>
                  </a:lnTo>
                  <a:lnTo>
                    <a:pt x="417229" y="137309"/>
                  </a:lnTo>
                  <a:lnTo>
                    <a:pt x="472313" y="120192"/>
                  </a:lnTo>
                  <a:lnTo>
                    <a:pt x="530621" y="103033"/>
                  </a:lnTo>
                  <a:lnTo>
                    <a:pt x="591358" y="86153"/>
                  </a:lnTo>
                  <a:lnTo>
                    <a:pt x="653724" y="69877"/>
                  </a:lnTo>
                  <a:lnTo>
                    <a:pt x="716925" y="54528"/>
                  </a:lnTo>
                  <a:lnTo>
                    <a:pt x="780162" y="40429"/>
                  </a:lnTo>
                  <a:lnTo>
                    <a:pt x="842640" y="27903"/>
                  </a:lnTo>
                  <a:lnTo>
                    <a:pt x="903560" y="17274"/>
                  </a:lnTo>
                  <a:lnTo>
                    <a:pt x="962126" y="8865"/>
                  </a:lnTo>
                  <a:lnTo>
                    <a:pt x="1017542" y="2999"/>
                  </a:lnTo>
                  <a:lnTo>
                    <a:pt x="1069009" y="0"/>
                  </a:lnTo>
                  <a:lnTo>
                    <a:pt x="1115732" y="190"/>
                  </a:lnTo>
                  <a:lnTo>
                    <a:pt x="1156912" y="3893"/>
                  </a:lnTo>
                  <a:lnTo>
                    <a:pt x="1219460" y="23132"/>
                  </a:lnTo>
                  <a:lnTo>
                    <a:pt x="1307329" y="227792"/>
                  </a:lnTo>
                  <a:lnTo>
                    <a:pt x="1340986" y="503919"/>
                  </a:lnTo>
                  <a:lnTo>
                    <a:pt x="1352306" y="753408"/>
                  </a:lnTo>
                  <a:lnTo>
                    <a:pt x="1353390" y="861968"/>
                  </a:lnTo>
                  <a:lnTo>
                    <a:pt x="1363797" y="854526"/>
                  </a:lnTo>
                  <a:lnTo>
                    <a:pt x="1389867" y="840769"/>
                  </a:lnTo>
                  <a:lnTo>
                    <a:pt x="1423873" y="833549"/>
                  </a:lnTo>
                  <a:lnTo>
                    <a:pt x="1458090" y="845721"/>
                  </a:lnTo>
                  <a:lnTo>
                    <a:pt x="1469240" y="865109"/>
                  </a:lnTo>
                  <a:lnTo>
                    <a:pt x="1477238" y="899811"/>
                  </a:lnTo>
                  <a:lnTo>
                    <a:pt x="1482077" y="946074"/>
                  </a:lnTo>
                  <a:lnTo>
                    <a:pt x="1483749" y="1000143"/>
                  </a:lnTo>
                  <a:lnTo>
                    <a:pt x="1482249" y="1058265"/>
                  </a:lnTo>
                  <a:lnTo>
                    <a:pt x="1477569" y="1116685"/>
                  </a:lnTo>
                  <a:lnTo>
                    <a:pt x="1469703" y="1171650"/>
                  </a:lnTo>
                  <a:lnTo>
                    <a:pt x="1458643" y="1219404"/>
                  </a:lnTo>
                  <a:lnTo>
                    <a:pt x="1444383" y="1256195"/>
                  </a:lnTo>
                  <a:lnTo>
                    <a:pt x="1215222" y="1321730"/>
                  </a:lnTo>
                  <a:lnTo>
                    <a:pt x="811483" y="1373592"/>
                  </a:lnTo>
                  <a:lnTo>
                    <a:pt x="419666" y="1417041"/>
                  </a:lnTo>
                  <a:lnTo>
                    <a:pt x="243734" y="1435260"/>
                  </a:lnTo>
                  <a:lnTo>
                    <a:pt x="219930" y="1435928"/>
                  </a:lnTo>
                  <a:close/>
                </a:path>
              </a:pathLst>
            </a:custGeom>
            <a:solidFill>
              <a:srgbClr val="F9AF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0700" y="1455494"/>
              <a:ext cx="1316355" cy="1259205"/>
            </a:xfrm>
            <a:custGeom>
              <a:avLst/>
              <a:gdLst/>
              <a:ahLst/>
              <a:cxnLst/>
              <a:rect l="l" t="t" r="r" b="b"/>
              <a:pathLst>
                <a:path w="1316354" h="1259205">
                  <a:moveTo>
                    <a:pt x="219939" y="1258618"/>
                  </a:moveTo>
                  <a:lnTo>
                    <a:pt x="163635" y="1253914"/>
                  </a:lnTo>
                  <a:lnTo>
                    <a:pt x="97514" y="1233790"/>
                  </a:lnTo>
                  <a:lnTo>
                    <a:pt x="44254" y="1188195"/>
                  </a:lnTo>
                  <a:lnTo>
                    <a:pt x="26645" y="1152484"/>
                  </a:lnTo>
                  <a:lnTo>
                    <a:pt x="13244" y="1108714"/>
                  </a:lnTo>
                  <a:lnTo>
                    <a:pt x="4284" y="1059338"/>
                  </a:lnTo>
                  <a:lnTo>
                    <a:pt x="0" y="1006810"/>
                  </a:lnTo>
                  <a:lnTo>
                    <a:pt x="624" y="953585"/>
                  </a:lnTo>
                  <a:lnTo>
                    <a:pt x="6390" y="902114"/>
                  </a:lnTo>
                  <a:lnTo>
                    <a:pt x="17533" y="854852"/>
                  </a:lnTo>
                  <a:lnTo>
                    <a:pt x="34285" y="814253"/>
                  </a:lnTo>
                  <a:lnTo>
                    <a:pt x="78194" y="773230"/>
                  </a:lnTo>
                  <a:lnTo>
                    <a:pt x="123741" y="777788"/>
                  </a:lnTo>
                  <a:lnTo>
                    <a:pt x="159471" y="800579"/>
                  </a:lnTo>
                  <a:lnTo>
                    <a:pt x="173926" y="814253"/>
                  </a:lnTo>
                  <a:lnTo>
                    <a:pt x="170303" y="702078"/>
                  </a:lnTo>
                  <a:lnTo>
                    <a:pt x="165511" y="451552"/>
                  </a:lnTo>
                  <a:lnTo>
                    <a:pt x="168667" y="191671"/>
                  </a:lnTo>
                  <a:lnTo>
                    <a:pt x="188889" y="51433"/>
                  </a:lnTo>
                  <a:lnTo>
                    <a:pt x="237826" y="24697"/>
                  </a:lnTo>
                  <a:lnTo>
                    <a:pt x="317158" y="4435"/>
                  </a:lnTo>
                  <a:lnTo>
                    <a:pt x="360204" y="0"/>
                  </a:lnTo>
                  <a:lnTo>
                    <a:pt x="393328" y="337"/>
                  </a:lnTo>
                  <a:lnTo>
                    <a:pt x="425282" y="24803"/>
                  </a:lnTo>
                  <a:lnTo>
                    <a:pt x="448217" y="102998"/>
                  </a:lnTo>
                  <a:lnTo>
                    <a:pt x="459610" y="156064"/>
                  </a:lnTo>
                  <a:lnTo>
                    <a:pt x="471239" y="213829"/>
                  </a:lnTo>
                  <a:lnTo>
                    <a:pt x="483317" y="272831"/>
                  </a:lnTo>
                  <a:lnTo>
                    <a:pt x="496058" y="329607"/>
                  </a:lnTo>
                  <a:lnTo>
                    <a:pt x="509677" y="380697"/>
                  </a:lnTo>
                  <a:lnTo>
                    <a:pt x="524385" y="422640"/>
                  </a:lnTo>
                  <a:lnTo>
                    <a:pt x="557929" y="465236"/>
                  </a:lnTo>
                  <a:lnTo>
                    <a:pt x="634653" y="466509"/>
                  </a:lnTo>
                  <a:lnTo>
                    <a:pt x="737787" y="454685"/>
                  </a:lnTo>
                  <a:lnTo>
                    <a:pt x="828293" y="440049"/>
                  </a:lnTo>
                  <a:lnTo>
                    <a:pt x="867137" y="432884"/>
                  </a:lnTo>
                  <a:lnTo>
                    <a:pt x="979349" y="1003721"/>
                  </a:lnTo>
                  <a:lnTo>
                    <a:pt x="1109021" y="1003721"/>
                  </a:lnTo>
                  <a:lnTo>
                    <a:pt x="1153358" y="417864"/>
                  </a:lnTo>
                  <a:lnTo>
                    <a:pt x="1316170" y="437857"/>
                  </a:lnTo>
                  <a:lnTo>
                    <a:pt x="1316170" y="1003721"/>
                  </a:lnTo>
                  <a:lnTo>
                    <a:pt x="278667" y="1237163"/>
                  </a:lnTo>
                  <a:lnTo>
                    <a:pt x="273079" y="1255006"/>
                  </a:lnTo>
                  <a:lnTo>
                    <a:pt x="243747" y="1257953"/>
                  </a:lnTo>
                  <a:lnTo>
                    <a:pt x="219939" y="1258618"/>
                  </a:lnTo>
                  <a:close/>
                </a:path>
              </a:pathLst>
            </a:custGeom>
            <a:solidFill>
              <a:srgbClr val="D894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9610" y="2092170"/>
              <a:ext cx="1925955" cy="1370965"/>
            </a:xfrm>
            <a:custGeom>
              <a:avLst/>
              <a:gdLst/>
              <a:ahLst/>
              <a:cxnLst/>
              <a:rect l="l" t="t" r="r" b="b"/>
              <a:pathLst>
                <a:path w="1925954" h="1370964">
                  <a:moveTo>
                    <a:pt x="396794" y="1370837"/>
                  </a:moveTo>
                  <a:lnTo>
                    <a:pt x="355268" y="1370229"/>
                  </a:lnTo>
                  <a:lnTo>
                    <a:pt x="316839" y="1368737"/>
                  </a:lnTo>
                  <a:lnTo>
                    <a:pt x="250222" y="1363095"/>
                  </a:lnTo>
                  <a:lnTo>
                    <a:pt x="198835" y="1353895"/>
                  </a:lnTo>
                  <a:lnTo>
                    <a:pt x="73634" y="1097223"/>
                  </a:lnTo>
                  <a:lnTo>
                    <a:pt x="24309" y="648127"/>
                  </a:lnTo>
                  <a:lnTo>
                    <a:pt x="3973" y="215855"/>
                  </a:lnTo>
                  <a:lnTo>
                    <a:pt x="0" y="22427"/>
                  </a:lnTo>
                  <a:lnTo>
                    <a:pt x="6303" y="11645"/>
                  </a:lnTo>
                  <a:lnTo>
                    <a:pt x="31792" y="42605"/>
                  </a:lnTo>
                  <a:lnTo>
                    <a:pt x="49315" y="77734"/>
                  </a:lnTo>
                  <a:lnTo>
                    <a:pt x="68916" y="121554"/>
                  </a:lnTo>
                  <a:lnTo>
                    <a:pt x="89765" y="170758"/>
                  </a:lnTo>
                  <a:lnTo>
                    <a:pt x="131877" y="272094"/>
                  </a:lnTo>
                  <a:lnTo>
                    <a:pt x="151480" y="317612"/>
                  </a:lnTo>
                  <a:lnTo>
                    <a:pt x="169005" y="355289"/>
                  </a:lnTo>
                  <a:lnTo>
                    <a:pt x="183621" y="381818"/>
                  </a:lnTo>
                  <a:lnTo>
                    <a:pt x="194498" y="393892"/>
                  </a:lnTo>
                  <a:lnTo>
                    <a:pt x="352986" y="385387"/>
                  </a:lnTo>
                  <a:lnTo>
                    <a:pt x="667631" y="352112"/>
                  </a:lnTo>
                  <a:lnTo>
                    <a:pt x="975733" y="316035"/>
                  </a:lnTo>
                  <a:lnTo>
                    <a:pt x="1114589" y="299128"/>
                  </a:lnTo>
                  <a:lnTo>
                    <a:pt x="1119154" y="251690"/>
                  </a:lnTo>
                  <a:lnTo>
                    <a:pt x="1130504" y="147699"/>
                  </a:lnTo>
                  <a:lnTo>
                    <a:pt x="1145124" y="44641"/>
                  </a:lnTo>
                  <a:lnTo>
                    <a:pt x="1159498" y="0"/>
                  </a:lnTo>
                  <a:lnTo>
                    <a:pt x="1177771" y="51185"/>
                  </a:lnTo>
                  <a:lnTo>
                    <a:pt x="1200946" y="158926"/>
                  </a:lnTo>
                  <a:lnTo>
                    <a:pt x="1220847" y="265730"/>
                  </a:lnTo>
                  <a:lnTo>
                    <a:pt x="1229298" y="314107"/>
                  </a:lnTo>
                  <a:lnTo>
                    <a:pt x="1306216" y="307992"/>
                  </a:lnTo>
                  <a:lnTo>
                    <a:pt x="1479921" y="296972"/>
                  </a:lnTo>
                  <a:lnTo>
                    <a:pt x="1664844" y="292033"/>
                  </a:lnTo>
                  <a:lnTo>
                    <a:pt x="1775417" y="304162"/>
                  </a:lnTo>
                  <a:lnTo>
                    <a:pt x="1802122" y="336821"/>
                  </a:lnTo>
                  <a:lnTo>
                    <a:pt x="1834289" y="404248"/>
                  </a:lnTo>
                  <a:lnTo>
                    <a:pt x="1850987" y="448059"/>
                  </a:lnTo>
                  <a:lnTo>
                    <a:pt x="1867331" y="497035"/>
                  </a:lnTo>
                  <a:lnTo>
                    <a:pt x="1882747" y="549998"/>
                  </a:lnTo>
                  <a:lnTo>
                    <a:pt x="1896661" y="605774"/>
                  </a:lnTo>
                  <a:lnTo>
                    <a:pt x="1908501" y="663186"/>
                  </a:lnTo>
                  <a:lnTo>
                    <a:pt x="1917692" y="721057"/>
                  </a:lnTo>
                  <a:lnTo>
                    <a:pt x="1923661" y="778214"/>
                  </a:lnTo>
                  <a:lnTo>
                    <a:pt x="1925835" y="833478"/>
                  </a:lnTo>
                  <a:lnTo>
                    <a:pt x="1923640" y="885675"/>
                  </a:lnTo>
                  <a:lnTo>
                    <a:pt x="1916504" y="933628"/>
                  </a:lnTo>
                  <a:lnTo>
                    <a:pt x="1903852" y="976162"/>
                  </a:lnTo>
                  <a:lnTo>
                    <a:pt x="1885111" y="1012100"/>
                  </a:lnTo>
                  <a:lnTo>
                    <a:pt x="1824460" y="1059748"/>
                  </a:lnTo>
                  <a:lnTo>
                    <a:pt x="1788726" y="1082323"/>
                  </a:lnTo>
                  <a:lnTo>
                    <a:pt x="1749701" y="1104063"/>
                  </a:lnTo>
                  <a:lnTo>
                    <a:pt x="1707623" y="1124965"/>
                  </a:lnTo>
                  <a:lnTo>
                    <a:pt x="1662728" y="1145029"/>
                  </a:lnTo>
                  <a:lnTo>
                    <a:pt x="1615252" y="1164252"/>
                  </a:lnTo>
                  <a:lnTo>
                    <a:pt x="1565433" y="1182633"/>
                  </a:lnTo>
                  <a:lnTo>
                    <a:pt x="1513506" y="1200169"/>
                  </a:lnTo>
                  <a:lnTo>
                    <a:pt x="1459708" y="1216860"/>
                  </a:lnTo>
                  <a:lnTo>
                    <a:pt x="1404276" y="1232702"/>
                  </a:lnTo>
                  <a:lnTo>
                    <a:pt x="1347447" y="1247695"/>
                  </a:lnTo>
                  <a:lnTo>
                    <a:pt x="1289457" y="1261836"/>
                  </a:lnTo>
                  <a:lnTo>
                    <a:pt x="1230543" y="1275125"/>
                  </a:lnTo>
                  <a:lnTo>
                    <a:pt x="1170940" y="1287558"/>
                  </a:lnTo>
                  <a:lnTo>
                    <a:pt x="1110887" y="1299134"/>
                  </a:lnTo>
                  <a:lnTo>
                    <a:pt x="1050619" y="1309852"/>
                  </a:lnTo>
                  <a:lnTo>
                    <a:pt x="990374" y="1319709"/>
                  </a:lnTo>
                  <a:lnTo>
                    <a:pt x="930387" y="1328704"/>
                  </a:lnTo>
                  <a:lnTo>
                    <a:pt x="870895" y="1336835"/>
                  </a:lnTo>
                  <a:lnTo>
                    <a:pt x="812135" y="1344101"/>
                  </a:lnTo>
                  <a:lnTo>
                    <a:pt x="754343" y="1350498"/>
                  </a:lnTo>
                  <a:lnTo>
                    <a:pt x="697757" y="1356026"/>
                  </a:lnTo>
                  <a:lnTo>
                    <a:pt x="642612" y="1360683"/>
                  </a:lnTo>
                  <a:lnTo>
                    <a:pt x="589146" y="1364467"/>
                  </a:lnTo>
                  <a:lnTo>
                    <a:pt x="537594" y="1367376"/>
                  </a:lnTo>
                  <a:lnTo>
                    <a:pt x="488194" y="1369409"/>
                  </a:lnTo>
                  <a:lnTo>
                    <a:pt x="441182" y="1370563"/>
                  </a:lnTo>
                  <a:lnTo>
                    <a:pt x="396794" y="1370837"/>
                  </a:lnTo>
                  <a:close/>
                </a:path>
              </a:pathLst>
            </a:custGeom>
            <a:solidFill>
              <a:srgbClr val="612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98576" y="2530123"/>
              <a:ext cx="636270" cy="323850"/>
            </a:xfrm>
            <a:custGeom>
              <a:avLst/>
              <a:gdLst/>
              <a:ahLst/>
              <a:cxnLst/>
              <a:rect l="l" t="t" r="r" b="b"/>
              <a:pathLst>
                <a:path w="636270" h="323850">
                  <a:moveTo>
                    <a:pt x="112212" y="323639"/>
                  </a:moveTo>
                  <a:lnTo>
                    <a:pt x="76332" y="262945"/>
                  </a:lnTo>
                  <a:lnTo>
                    <a:pt x="54959" y="206344"/>
                  </a:lnTo>
                  <a:lnTo>
                    <a:pt x="34349" y="144360"/>
                  </a:lnTo>
                  <a:lnTo>
                    <a:pt x="16792" y="86085"/>
                  </a:lnTo>
                  <a:lnTo>
                    <a:pt x="4579" y="40608"/>
                  </a:lnTo>
                  <a:lnTo>
                    <a:pt x="0" y="17022"/>
                  </a:lnTo>
                  <a:lnTo>
                    <a:pt x="10584" y="12330"/>
                  </a:lnTo>
                  <a:lnTo>
                    <a:pt x="84993" y="5621"/>
                  </a:lnTo>
                  <a:lnTo>
                    <a:pt x="141974" y="3413"/>
                  </a:lnTo>
                  <a:lnTo>
                    <a:pt x="207575" y="1842"/>
                  </a:lnTo>
                  <a:lnTo>
                    <a:pt x="278376" y="813"/>
                  </a:lnTo>
                  <a:lnTo>
                    <a:pt x="350955" y="231"/>
                  </a:lnTo>
                  <a:lnTo>
                    <a:pt x="421888" y="0"/>
                  </a:lnTo>
                  <a:lnTo>
                    <a:pt x="487754" y="24"/>
                  </a:lnTo>
                  <a:lnTo>
                    <a:pt x="545132" y="209"/>
                  </a:lnTo>
                  <a:lnTo>
                    <a:pt x="632109" y="774"/>
                  </a:lnTo>
                  <a:lnTo>
                    <a:pt x="633765" y="18500"/>
                  </a:lnTo>
                  <a:lnTo>
                    <a:pt x="636003" y="59367"/>
                  </a:lnTo>
                  <a:lnTo>
                    <a:pt x="634734" y="104912"/>
                  </a:lnTo>
                  <a:lnTo>
                    <a:pt x="610388" y="146842"/>
                  </a:lnTo>
                  <a:lnTo>
                    <a:pt x="529051" y="183010"/>
                  </a:lnTo>
                  <a:lnTo>
                    <a:pt x="471104" y="206074"/>
                  </a:lnTo>
                  <a:lnTo>
                    <a:pt x="406914" y="230502"/>
                  </a:lnTo>
                  <a:lnTo>
                    <a:pt x="340436" y="254829"/>
                  </a:lnTo>
                  <a:lnTo>
                    <a:pt x="275627" y="277589"/>
                  </a:lnTo>
                  <a:lnTo>
                    <a:pt x="216444" y="297316"/>
                  </a:lnTo>
                  <a:lnTo>
                    <a:pt x="166843" y="312544"/>
                  </a:lnTo>
                  <a:lnTo>
                    <a:pt x="112212" y="3236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22510" y="1695703"/>
              <a:ext cx="859790" cy="292735"/>
            </a:xfrm>
            <a:custGeom>
              <a:avLst/>
              <a:gdLst/>
              <a:ahLst/>
              <a:cxnLst/>
              <a:rect l="l" t="t" r="r" b="b"/>
              <a:pathLst>
                <a:path w="859789" h="292735">
                  <a:moveTo>
                    <a:pt x="448906" y="173342"/>
                  </a:moveTo>
                  <a:lnTo>
                    <a:pt x="438238" y="110756"/>
                  </a:lnTo>
                  <a:lnTo>
                    <a:pt x="418884" y="50507"/>
                  </a:lnTo>
                  <a:lnTo>
                    <a:pt x="394157" y="13855"/>
                  </a:lnTo>
                  <a:lnTo>
                    <a:pt x="371297" y="9969"/>
                  </a:lnTo>
                  <a:lnTo>
                    <a:pt x="329933" y="13131"/>
                  </a:lnTo>
                  <a:lnTo>
                    <a:pt x="275742" y="21932"/>
                  </a:lnTo>
                  <a:lnTo>
                    <a:pt x="214426" y="34937"/>
                  </a:lnTo>
                  <a:lnTo>
                    <a:pt x="151663" y="50749"/>
                  </a:lnTo>
                  <a:lnTo>
                    <a:pt x="93141" y="67932"/>
                  </a:lnTo>
                  <a:lnTo>
                    <a:pt x="44564" y="85077"/>
                  </a:lnTo>
                  <a:lnTo>
                    <a:pt x="0" y="113550"/>
                  </a:lnTo>
                  <a:lnTo>
                    <a:pt x="2057" y="138734"/>
                  </a:lnTo>
                  <a:lnTo>
                    <a:pt x="9042" y="195364"/>
                  </a:lnTo>
                  <a:lnTo>
                    <a:pt x="22098" y="255016"/>
                  </a:lnTo>
                  <a:lnTo>
                    <a:pt x="42392" y="289306"/>
                  </a:lnTo>
                  <a:lnTo>
                    <a:pt x="64452" y="292277"/>
                  </a:lnTo>
                  <a:lnTo>
                    <a:pt x="105308" y="290880"/>
                  </a:lnTo>
                  <a:lnTo>
                    <a:pt x="159359" y="285788"/>
                  </a:lnTo>
                  <a:lnTo>
                    <a:pt x="221018" y="277723"/>
                  </a:lnTo>
                  <a:lnTo>
                    <a:pt x="284683" y="267360"/>
                  </a:lnTo>
                  <a:lnTo>
                    <a:pt x="344766" y="255409"/>
                  </a:lnTo>
                  <a:lnTo>
                    <a:pt x="395668" y="242570"/>
                  </a:lnTo>
                  <a:lnTo>
                    <a:pt x="431812" y="229539"/>
                  </a:lnTo>
                  <a:lnTo>
                    <a:pt x="448906" y="173342"/>
                  </a:lnTo>
                  <a:close/>
                </a:path>
                <a:path w="859789" h="292735">
                  <a:moveTo>
                    <a:pt x="859663" y="159956"/>
                  </a:moveTo>
                  <a:lnTo>
                    <a:pt x="857173" y="110959"/>
                  </a:lnTo>
                  <a:lnTo>
                    <a:pt x="825754" y="60286"/>
                  </a:lnTo>
                  <a:lnTo>
                    <a:pt x="777709" y="39395"/>
                  </a:lnTo>
                  <a:lnTo>
                    <a:pt x="717207" y="19329"/>
                  </a:lnTo>
                  <a:lnTo>
                    <a:pt x="656488" y="4660"/>
                  </a:lnTo>
                  <a:lnTo>
                    <a:pt x="607834" y="0"/>
                  </a:lnTo>
                  <a:lnTo>
                    <a:pt x="583488" y="9931"/>
                  </a:lnTo>
                  <a:lnTo>
                    <a:pt x="578358" y="41516"/>
                  </a:lnTo>
                  <a:lnTo>
                    <a:pt x="572084" y="105968"/>
                  </a:lnTo>
                  <a:lnTo>
                    <a:pt x="571512" y="173532"/>
                  </a:lnTo>
                  <a:lnTo>
                    <a:pt x="583488" y="214490"/>
                  </a:lnTo>
                  <a:lnTo>
                    <a:pt x="618210" y="228701"/>
                  </a:lnTo>
                  <a:lnTo>
                    <a:pt x="678205" y="241122"/>
                  </a:lnTo>
                  <a:lnTo>
                    <a:pt x="746518" y="249059"/>
                  </a:lnTo>
                  <a:lnTo>
                    <a:pt x="806196" y="249809"/>
                  </a:lnTo>
                  <a:lnTo>
                    <a:pt x="840320" y="240690"/>
                  </a:lnTo>
                  <a:lnTo>
                    <a:pt x="854671" y="208508"/>
                  </a:lnTo>
                  <a:lnTo>
                    <a:pt x="859663" y="159956"/>
                  </a:lnTo>
                  <a:close/>
                </a:path>
              </a:pathLst>
            </a:custGeom>
            <a:solidFill>
              <a:srgbClr val="612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79307" y="2057423"/>
              <a:ext cx="125095" cy="273685"/>
            </a:xfrm>
            <a:custGeom>
              <a:avLst/>
              <a:gdLst/>
              <a:ahLst/>
              <a:cxnLst/>
              <a:rect l="l" t="t" r="r" b="b"/>
              <a:pathLst>
                <a:path w="125095" h="273685">
                  <a:moveTo>
                    <a:pt x="72931" y="273099"/>
                  </a:moveTo>
                  <a:lnTo>
                    <a:pt x="38263" y="233249"/>
                  </a:lnTo>
                  <a:lnTo>
                    <a:pt x="15779" y="154657"/>
                  </a:lnTo>
                  <a:lnTo>
                    <a:pt x="3638" y="77810"/>
                  </a:lnTo>
                  <a:lnTo>
                    <a:pt x="0" y="43197"/>
                  </a:lnTo>
                  <a:lnTo>
                    <a:pt x="7400" y="12545"/>
                  </a:lnTo>
                  <a:lnTo>
                    <a:pt x="32593" y="0"/>
                  </a:lnTo>
                  <a:lnTo>
                    <a:pt x="65774" y="5299"/>
                  </a:lnTo>
                  <a:lnTo>
                    <a:pt x="97138" y="28182"/>
                  </a:lnTo>
                  <a:lnTo>
                    <a:pt x="116879" y="68387"/>
                  </a:lnTo>
                  <a:lnTo>
                    <a:pt x="124427" y="121822"/>
                  </a:lnTo>
                  <a:lnTo>
                    <a:pt x="124972" y="178299"/>
                  </a:lnTo>
                  <a:lnTo>
                    <a:pt x="117349" y="228530"/>
                  </a:lnTo>
                  <a:lnTo>
                    <a:pt x="100391" y="263227"/>
                  </a:lnTo>
                  <a:lnTo>
                    <a:pt x="72931" y="273099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4765" y="2074429"/>
              <a:ext cx="76964" cy="769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064488" y="2018010"/>
              <a:ext cx="125095" cy="273685"/>
            </a:xfrm>
            <a:custGeom>
              <a:avLst/>
              <a:gdLst/>
              <a:ahLst/>
              <a:cxnLst/>
              <a:rect l="l" t="t" r="r" b="b"/>
              <a:pathLst>
                <a:path w="125095" h="273685">
                  <a:moveTo>
                    <a:pt x="72952" y="273121"/>
                  </a:moveTo>
                  <a:lnTo>
                    <a:pt x="38272" y="233262"/>
                  </a:lnTo>
                  <a:lnTo>
                    <a:pt x="15781" y="154648"/>
                  </a:lnTo>
                  <a:lnTo>
                    <a:pt x="3638" y="77781"/>
                  </a:lnTo>
                  <a:lnTo>
                    <a:pt x="0" y="43158"/>
                  </a:lnTo>
                  <a:lnTo>
                    <a:pt x="7390" y="12528"/>
                  </a:lnTo>
                  <a:lnTo>
                    <a:pt x="32577" y="0"/>
                  </a:lnTo>
                  <a:lnTo>
                    <a:pt x="65755" y="5311"/>
                  </a:lnTo>
                  <a:lnTo>
                    <a:pt x="97118" y="28201"/>
                  </a:lnTo>
                  <a:lnTo>
                    <a:pt x="116858" y="68409"/>
                  </a:lnTo>
                  <a:lnTo>
                    <a:pt x="124406" y="121834"/>
                  </a:lnTo>
                  <a:lnTo>
                    <a:pt x="124954" y="178306"/>
                  </a:lnTo>
                  <a:lnTo>
                    <a:pt x="117337" y="228538"/>
                  </a:lnTo>
                  <a:lnTo>
                    <a:pt x="100391" y="263239"/>
                  </a:lnTo>
                  <a:lnTo>
                    <a:pt x="72952" y="273121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9967" y="2034976"/>
              <a:ext cx="76923" cy="7694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957395" y="2331055"/>
              <a:ext cx="121285" cy="273050"/>
            </a:xfrm>
            <a:custGeom>
              <a:avLst/>
              <a:gdLst/>
              <a:ahLst/>
              <a:cxnLst/>
              <a:rect l="l" t="t" r="r" b="b"/>
              <a:pathLst>
                <a:path w="121285" h="273050">
                  <a:moveTo>
                    <a:pt x="81588" y="272708"/>
                  </a:moveTo>
                  <a:lnTo>
                    <a:pt x="53321" y="267433"/>
                  </a:lnTo>
                  <a:lnTo>
                    <a:pt x="26783" y="245215"/>
                  </a:lnTo>
                  <a:lnTo>
                    <a:pt x="7548" y="204834"/>
                  </a:lnTo>
                  <a:lnTo>
                    <a:pt x="0" y="144091"/>
                  </a:lnTo>
                  <a:lnTo>
                    <a:pt x="6397" y="86193"/>
                  </a:lnTo>
                  <a:lnTo>
                    <a:pt x="20933" y="38182"/>
                  </a:lnTo>
                  <a:lnTo>
                    <a:pt x="37799" y="7103"/>
                  </a:lnTo>
                  <a:lnTo>
                    <a:pt x="51188" y="0"/>
                  </a:lnTo>
                  <a:lnTo>
                    <a:pt x="68937" y="36145"/>
                  </a:lnTo>
                  <a:lnTo>
                    <a:pt x="92178" y="104013"/>
                  </a:lnTo>
                  <a:lnTo>
                    <a:pt x="112379" y="169640"/>
                  </a:lnTo>
                  <a:lnTo>
                    <a:pt x="121009" y="199064"/>
                  </a:lnTo>
                  <a:lnTo>
                    <a:pt x="121007" y="237304"/>
                  </a:lnTo>
                  <a:lnTo>
                    <a:pt x="106008" y="262258"/>
                  </a:lnTo>
                  <a:lnTo>
                    <a:pt x="81588" y="272708"/>
                  </a:lnTo>
                  <a:close/>
                </a:path>
              </a:pathLst>
            </a:custGeom>
            <a:solidFill>
              <a:srgbClr val="AF6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8587" y="2241734"/>
              <a:ext cx="127138" cy="1944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0484" y="2233365"/>
              <a:ext cx="116359" cy="14585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641922" y="1477113"/>
              <a:ext cx="422275" cy="179705"/>
            </a:xfrm>
            <a:custGeom>
              <a:avLst/>
              <a:gdLst/>
              <a:ahLst/>
              <a:cxnLst/>
              <a:rect l="l" t="t" r="r" b="b"/>
              <a:pathLst>
                <a:path w="422275" h="179705">
                  <a:moveTo>
                    <a:pt x="422136" y="179460"/>
                  </a:moveTo>
                  <a:lnTo>
                    <a:pt x="404513" y="167744"/>
                  </a:lnTo>
                  <a:lnTo>
                    <a:pt x="360693" y="141829"/>
                  </a:lnTo>
                  <a:lnTo>
                    <a:pt x="304245" y="115560"/>
                  </a:lnTo>
                  <a:lnTo>
                    <a:pt x="248741" y="102785"/>
                  </a:lnTo>
                  <a:lnTo>
                    <a:pt x="181473" y="113980"/>
                  </a:lnTo>
                  <a:lnTo>
                    <a:pt x="99124" y="140424"/>
                  </a:lnTo>
                  <a:lnTo>
                    <a:pt x="29398" y="167218"/>
                  </a:lnTo>
                  <a:lnTo>
                    <a:pt x="0" y="179460"/>
                  </a:lnTo>
                  <a:lnTo>
                    <a:pt x="28173" y="150893"/>
                  </a:lnTo>
                  <a:lnTo>
                    <a:pt x="96328" y="88326"/>
                  </a:lnTo>
                  <a:lnTo>
                    <a:pt x="179910" y="26460"/>
                  </a:lnTo>
                  <a:lnTo>
                    <a:pt x="254370" y="0"/>
                  </a:lnTo>
                  <a:lnTo>
                    <a:pt x="315307" y="29611"/>
                  </a:lnTo>
                  <a:lnTo>
                    <a:pt x="369118" y="91126"/>
                  </a:lnTo>
                  <a:lnTo>
                    <a:pt x="407497" y="151943"/>
                  </a:lnTo>
                  <a:lnTo>
                    <a:pt x="422136" y="179460"/>
                  </a:lnTo>
                  <a:close/>
                </a:path>
              </a:pathLst>
            </a:custGeom>
            <a:solidFill>
              <a:srgbClr val="D894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01161" y="2424849"/>
              <a:ext cx="814705" cy="836294"/>
            </a:xfrm>
            <a:custGeom>
              <a:avLst/>
              <a:gdLst/>
              <a:ahLst/>
              <a:cxnLst/>
              <a:rect l="l" t="t" r="r" b="b"/>
              <a:pathLst>
                <a:path w="814704" h="836295">
                  <a:moveTo>
                    <a:pt x="180427" y="835895"/>
                  </a:moveTo>
                  <a:lnTo>
                    <a:pt x="170140" y="835840"/>
                  </a:lnTo>
                  <a:lnTo>
                    <a:pt x="163417" y="809729"/>
                  </a:lnTo>
                  <a:lnTo>
                    <a:pt x="166870" y="755917"/>
                  </a:lnTo>
                  <a:lnTo>
                    <a:pt x="173830" y="702802"/>
                  </a:lnTo>
                  <a:lnTo>
                    <a:pt x="177631" y="678787"/>
                  </a:lnTo>
                  <a:lnTo>
                    <a:pt x="156387" y="680977"/>
                  </a:lnTo>
                  <a:lnTo>
                    <a:pt x="107263" y="683693"/>
                  </a:lnTo>
                  <a:lnTo>
                    <a:pt x="52175" y="681152"/>
                  </a:lnTo>
                  <a:lnTo>
                    <a:pt x="13038" y="667573"/>
                  </a:lnTo>
                  <a:lnTo>
                    <a:pt x="16308" y="618503"/>
                  </a:lnTo>
                  <a:lnTo>
                    <a:pt x="54455" y="537883"/>
                  </a:lnTo>
                  <a:lnTo>
                    <a:pt x="98555" y="462520"/>
                  </a:lnTo>
                  <a:lnTo>
                    <a:pt x="119683" y="429220"/>
                  </a:lnTo>
                  <a:lnTo>
                    <a:pt x="98875" y="430522"/>
                  </a:lnTo>
                  <a:lnTo>
                    <a:pt x="54222" y="426319"/>
                  </a:lnTo>
                  <a:lnTo>
                    <a:pt x="12379" y="404443"/>
                  </a:lnTo>
                  <a:lnTo>
                    <a:pt x="0" y="352729"/>
                  </a:lnTo>
                  <a:lnTo>
                    <a:pt x="93369" y="259633"/>
                  </a:lnTo>
                  <a:lnTo>
                    <a:pt x="284232" y="146700"/>
                  </a:lnTo>
                  <a:lnTo>
                    <a:pt x="472298" y="51434"/>
                  </a:lnTo>
                  <a:lnTo>
                    <a:pt x="557274" y="11344"/>
                  </a:lnTo>
                  <a:lnTo>
                    <a:pt x="613813" y="0"/>
                  </a:lnTo>
                  <a:lnTo>
                    <a:pt x="641029" y="8245"/>
                  </a:lnTo>
                  <a:lnTo>
                    <a:pt x="692066" y="48155"/>
                  </a:lnTo>
                  <a:lnTo>
                    <a:pt x="736854" y="113399"/>
                  </a:lnTo>
                  <a:lnTo>
                    <a:pt x="756260" y="153313"/>
                  </a:lnTo>
                  <a:lnTo>
                    <a:pt x="773329" y="196909"/>
                  </a:lnTo>
                  <a:lnTo>
                    <a:pt x="787805" y="243305"/>
                  </a:lnTo>
                  <a:lnTo>
                    <a:pt x="799428" y="291616"/>
                  </a:lnTo>
                  <a:lnTo>
                    <a:pt x="807941" y="340960"/>
                  </a:lnTo>
                  <a:lnTo>
                    <a:pt x="813085" y="390452"/>
                  </a:lnTo>
                  <a:lnTo>
                    <a:pt x="814603" y="439209"/>
                  </a:lnTo>
                  <a:lnTo>
                    <a:pt x="812237" y="486348"/>
                  </a:lnTo>
                  <a:lnTo>
                    <a:pt x="805728" y="530985"/>
                  </a:lnTo>
                  <a:lnTo>
                    <a:pt x="794819" y="572236"/>
                  </a:lnTo>
                  <a:lnTo>
                    <a:pt x="774055" y="614400"/>
                  </a:lnTo>
                  <a:lnTo>
                    <a:pt x="742845" y="652057"/>
                  </a:lnTo>
                  <a:lnTo>
                    <a:pt x="702911" y="685436"/>
                  </a:lnTo>
                  <a:lnTo>
                    <a:pt x="655977" y="714766"/>
                  </a:lnTo>
                  <a:lnTo>
                    <a:pt x="603762" y="740278"/>
                  </a:lnTo>
                  <a:lnTo>
                    <a:pt x="547991" y="762200"/>
                  </a:lnTo>
                  <a:lnTo>
                    <a:pt x="490385" y="780762"/>
                  </a:lnTo>
                  <a:lnTo>
                    <a:pt x="432666" y="796193"/>
                  </a:lnTo>
                  <a:lnTo>
                    <a:pt x="376556" y="808724"/>
                  </a:lnTo>
                  <a:lnTo>
                    <a:pt x="323778" y="818583"/>
                  </a:lnTo>
                  <a:lnTo>
                    <a:pt x="276054" y="826000"/>
                  </a:lnTo>
                  <a:lnTo>
                    <a:pt x="235106" y="831205"/>
                  </a:lnTo>
                  <a:lnTo>
                    <a:pt x="202656" y="834427"/>
                  </a:lnTo>
                  <a:lnTo>
                    <a:pt x="180427" y="835895"/>
                  </a:lnTo>
                  <a:close/>
                </a:path>
              </a:pathLst>
            </a:custGeom>
            <a:solidFill>
              <a:srgbClr val="853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80441" y="3542998"/>
              <a:ext cx="312420" cy="542290"/>
            </a:xfrm>
            <a:custGeom>
              <a:avLst/>
              <a:gdLst/>
              <a:ahLst/>
              <a:cxnLst/>
              <a:rect l="l" t="t" r="r" b="b"/>
              <a:pathLst>
                <a:path w="312420" h="542289">
                  <a:moveTo>
                    <a:pt x="82061" y="542188"/>
                  </a:moveTo>
                  <a:lnTo>
                    <a:pt x="0" y="532856"/>
                  </a:lnTo>
                  <a:lnTo>
                    <a:pt x="209440" y="11193"/>
                  </a:lnTo>
                  <a:lnTo>
                    <a:pt x="312319" y="0"/>
                  </a:lnTo>
                  <a:lnTo>
                    <a:pt x="82061" y="542188"/>
                  </a:lnTo>
                  <a:close/>
                </a:path>
              </a:pathLst>
            </a:custGeom>
            <a:solidFill>
              <a:srgbClr val="1C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21585" y="3411847"/>
              <a:ext cx="1189990" cy="648335"/>
            </a:xfrm>
            <a:custGeom>
              <a:avLst/>
              <a:gdLst/>
              <a:ahLst/>
              <a:cxnLst/>
              <a:rect l="l" t="t" r="r" b="b"/>
              <a:pathLst>
                <a:path w="1189989" h="648335">
                  <a:moveTo>
                    <a:pt x="66404" y="647867"/>
                  </a:moveTo>
                  <a:lnTo>
                    <a:pt x="17244" y="637429"/>
                  </a:lnTo>
                  <a:lnTo>
                    <a:pt x="0" y="630325"/>
                  </a:lnTo>
                  <a:lnTo>
                    <a:pt x="10795" y="629769"/>
                  </a:lnTo>
                  <a:lnTo>
                    <a:pt x="36908" y="627260"/>
                  </a:lnTo>
                  <a:lnTo>
                    <a:pt x="119877" y="611331"/>
                  </a:lnTo>
                  <a:lnTo>
                    <a:pt x="169128" y="595387"/>
                  </a:lnTo>
                  <a:lnTo>
                    <a:pt x="218486" y="572441"/>
                  </a:lnTo>
                  <a:lnTo>
                    <a:pt x="264150" y="541229"/>
                  </a:lnTo>
                  <a:lnTo>
                    <a:pt x="302318" y="500490"/>
                  </a:lnTo>
                  <a:lnTo>
                    <a:pt x="329185" y="448962"/>
                  </a:lnTo>
                  <a:lnTo>
                    <a:pt x="346866" y="392504"/>
                  </a:lnTo>
                  <a:lnTo>
                    <a:pt x="356022" y="361337"/>
                  </a:lnTo>
                  <a:lnTo>
                    <a:pt x="365849" y="328843"/>
                  </a:lnTo>
                  <a:lnTo>
                    <a:pt x="388895" y="261768"/>
                  </a:lnTo>
                  <a:lnTo>
                    <a:pt x="418764" y="195073"/>
                  </a:lnTo>
                  <a:lnTo>
                    <a:pt x="458216" y="132550"/>
                  </a:lnTo>
                  <a:lnTo>
                    <a:pt x="510011" y="77989"/>
                  </a:lnTo>
                  <a:lnTo>
                    <a:pt x="541400" y="54879"/>
                  </a:lnTo>
                  <a:lnTo>
                    <a:pt x="576911" y="35182"/>
                  </a:lnTo>
                  <a:lnTo>
                    <a:pt x="616887" y="19372"/>
                  </a:lnTo>
                  <a:lnTo>
                    <a:pt x="661674" y="7922"/>
                  </a:lnTo>
                  <a:lnTo>
                    <a:pt x="711618" y="1306"/>
                  </a:lnTo>
                  <a:lnTo>
                    <a:pt x="767062" y="0"/>
                  </a:lnTo>
                  <a:lnTo>
                    <a:pt x="828353" y="4475"/>
                  </a:lnTo>
                  <a:lnTo>
                    <a:pt x="895835" y="15207"/>
                  </a:lnTo>
                  <a:lnTo>
                    <a:pt x="953613" y="29218"/>
                  </a:lnTo>
                  <a:lnTo>
                    <a:pt x="1004222" y="46602"/>
                  </a:lnTo>
                  <a:lnTo>
                    <a:pt x="1047980" y="66982"/>
                  </a:lnTo>
                  <a:lnTo>
                    <a:pt x="1085206" y="89977"/>
                  </a:lnTo>
                  <a:lnTo>
                    <a:pt x="1116216" y="115209"/>
                  </a:lnTo>
                  <a:lnTo>
                    <a:pt x="1160866" y="170870"/>
                  </a:lnTo>
                  <a:lnTo>
                    <a:pt x="1184475" y="230933"/>
                  </a:lnTo>
                  <a:lnTo>
                    <a:pt x="1189589" y="292367"/>
                  </a:lnTo>
                  <a:lnTo>
                    <a:pt x="1186005" y="322652"/>
                  </a:lnTo>
                  <a:lnTo>
                    <a:pt x="1168147" y="380461"/>
                  </a:lnTo>
                  <a:lnTo>
                    <a:pt x="1138157" y="432064"/>
                  </a:lnTo>
                  <a:lnTo>
                    <a:pt x="1098580" y="474431"/>
                  </a:lnTo>
                  <a:lnTo>
                    <a:pt x="1051960" y="504531"/>
                  </a:lnTo>
                  <a:lnTo>
                    <a:pt x="1000844" y="519333"/>
                  </a:lnTo>
                  <a:lnTo>
                    <a:pt x="974395" y="520050"/>
                  </a:lnTo>
                  <a:lnTo>
                    <a:pt x="921462" y="512587"/>
                  </a:lnTo>
                  <a:lnTo>
                    <a:pt x="874090" y="498095"/>
                  </a:lnTo>
                  <a:lnTo>
                    <a:pt x="832652" y="477702"/>
                  </a:lnTo>
                  <a:lnTo>
                    <a:pt x="797518" y="452540"/>
                  </a:lnTo>
                  <a:lnTo>
                    <a:pt x="769060" y="423738"/>
                  </a:lnTo>
                  <a:lnTo>
                    <a:pt x="733654" y="359731"/>
                  </a:lnTo>
                  <a:lnTo>
                    <a:pt x="729406" y="294720"/>
                  </a:lnTo>
                  <a:lnTo>
                    <a:pt x="759284" y="237742"/>
                  </a:lnTo>
                  <a:lnTo>
                    <a:pt x="829405" y="202009"/>
                  </a:lnTo>
                  <a:lnTo>
                    <a:pt x="897933" y="212719"/>
                  </a:lnTo>
                  <a:lnTo>
                    <a:pt x="949972" y="240606"/>
                  </a:lnTo>
                  <a:lnTo>
                    <a:pt x="946312" y="284480"/>
                  </a:lnTo>
                  <a:lnTo>
                    <a:pt x="925274" y="275041"/>
                  </a:lnTo>
                  <a:lnTo>
                    <a:pt x="876184" y="259461"/>
                  </a:lnTo>
                  <a:lnTo>
                    <a:pt x="820079" y="256846"/>
                  </a:lnTo>
                  <a:lnTo>
                    <a:pt x="777993" y="286301"/>
                  </a:lnTo>
                  <a:lnTo>
                    <a:pt x="781734" y="347229"/>
                  </a:lnTo>
                  <a:lnTo>
                    <a:pt x="803774" y="380813"/>
                  </a:lnTo>
                  <a:lnTo>
                    <a:pt x="835985" y="413233"/>
                  </a:lnTo>
                  <a:lnTo>
                    <a:pt x="875911" y="442059"/>
                  </a:lnTo>
                  <a:lnTo>
                    <a:pt x="921097" y="464857"/>
                  </a:lnTo>
                  <a:lnTo>
                    <a:pt x="969086" y="479196"/>
                  </a:lnTo>
                  <a:lnTo>
                    <a:pt x="1017422" y="482644"/>
                  </a:lnTo>
                  <a:lnTo>
                    <a:pt x="1052523" y="473263"/>
                  </a:lnTo>
                  <a:lnTo>
                    <a:pt x="1104423" y="419571"/>
                  </a:lnTo>
                  <a:lnTo>
                    <a:pt x="1121154" y="380510"/>
                  </a:lnTo>
                  <a:lnTo>
                    <a:pt x="1131694" y="336806"/>
                  </a:lnTo>
                  <a:lnTo>
                    <a:pt x="1136007" y="291085"/>
                  </a:lnTo>
                  <a:lnTo>
                    <a:pt x="1134059" y="245971"/>
                  </a:lnTo>
                  <a:lnTo>
                    <a:pt x="1125817" y="204089"/>
                  </a:lnTo>
                  <a:lnTo>
                    <a:pt x="1111247" y="168064"/>
                  </a:lnTo>
                  <a:lnTo>
                    <a:pt x="1065936" y="122557"/>
                  </a:lnTo>
                  <a:lnTo>
                    <a:pt x="995252" y="92115"/>
                  </a:lnTo>
                  <a:lnTo>
                    <a:pt x="951445" y="80352"/>
                  </a:lnTo>
                  <a:lnTo>
                    <a:pt x="903663" y="71369"/>
                  </a:lnTo>
                  <a:lnTo>
                    <a:pt x="853156" y="65520"/>
                  </a:lnTo>
                  <a:lnTo>
                    <a:pt x="801176" y="63164"/>
                  </a:lnTo>
                  <a:lnTo>
                    <a:pt x="748972" y="64655"/>
                  </a:lnTo>
                  <a:lnTo>
                    <a:pt x="697797" y="70349"/>
                  </a:lnTo>
                  <a:lnTo>
                    <a:pt x="648900" y="80603"/>
                  </a:lnTo>
                  <a:lnTo>
                    <a:pt x="603532" y="95772"/>
                  </a:lnTo>
                  <a:lnTo>
                    <a:pt x="562944" y="116213"/>
                  </a:lnTo>
                  <a:lnTo>
                    <a:pt x="530325" y="141686"/>
                  </a:lnTo>
                  <a:lnTo>
                    <a:pt x="501734" y="174386"/>
                  </a:lnTo>
                  <a:lnTo>
                    <a:pt x="476443" y="212923"/>
                  </a:lnTo>
                  <a:lnTo>
                    <a:pt x="453725" y="255907"/>
                  </a:lnTo>
                  <a:lnTo>
                    <a:pt x="432852" y="301947"/>
                  </a:lnTo>
                  <a:lnTo>
                    <a:pt x="413097" y="349654"/>
                  </a:lnTo>
                  <a:lnTo>
                    <a:pt x="393733" y="397638"/>
                  </a:lnTo>
                  <a:lnTo>
                    <a:pt x="374032" y="444508"/>
                  </a:lnTo>
                  <a:lnTo>
                    <a:pt x="353267" y="488875"/>
                  </a:lnTo>
                  <a:lnTo>
                    <a:pt x="330710" y="529348"/>
                  </a:lnTo>
                  <a:lnTo>
                    <a:pt x="305634" y="564537"/>
                  </a:lnTo>
                  <a:lnTo>
                    <a:pt x="277312" y="593053"/>
                  </a:lnTo>
                  <a:lnTo>
                    <a:pt x="245016" y="613505"/>
                  </a:lnTo>
                  <a:lnTo>
                    <a:pt x="143616" y="645329"/>
                  </a:lnTo>
                  <a:lnTo>
                    <a:pt x="66404" y="647867"/>
                  </a:lnTo>
                  <a:close/>
                </a:path>
              </a:pathLst>
            </a:custGeom>
            <a:solidFill>
              <a:srgbClr val="E68F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04656" y="5958255"/>
              <a:ext cx="3778250" cy="2653030"/>
            </a:xfrm>
            <a:custGeom>
              <a:avLst/>
              <a:gdLst/>
              <a:ahLst/>
              <a:cxnLst/>
              <a:rect l="l" t="t" r="r" b="b"/>
              <a:pathLst>
                <a:path w="3778250" h="2653029">
                  <a:moveTo>
                    <a:pt x="3777742" y="0"/>
                  </a:moveTo>
                  <a:lnTo>
                    <a:pt x="0" y="0"/>
                  </a:lnTo>
                  <a:lnTo>
                    <a:pt x="0" y="620928"/>
                  </a:lnTo>
                  <a:lnTo>
                    <a:pt x="0" y="2652623"/>
                  </a:lnTo>
                  <a:lnTo>
                    <a:pt x="276809" y="2652623"/>
                  </a:lnTo>
                  <a:lnTo>
                    <a:pt x="276809" y="620928"/>
                  </a:lnTo>
                  <a:lnTo>
                    <a:pt x="3500958" y="620928"/>
                  </a:lnTo>
                  <a:lnTo>
                    <a:pt x="3500958" y="2652623"/>
                  </a:lnTo>
                  <a:lnTo>
                    <a:pt x="3777742" y="2652623"/>
                  </a:lnTo>
                  <a:lnTo>
                    <a:pt x="3777742" y="620928"/>
                  </a:lnTo>
                  <a:lnTo>
                    <a:pt x="3777742" y="0"/>
                  </a:lnTo>
                  <a:close/>
                </a:path>
              </a:pathLst>
            </a:custGeom>
            <a:solidFill>
              <a:srgbClr val="45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14006" y="3836499"/>
              <a:ext cx="183515" cy="276860"/>
            </a:xfrm>
            <a:custGeom>
              <a:avLst/>
              <a:gdLst/>
              <a:ahLst/>
              <a:cxnLst/>
              <a:rect l="l" t="t" r="r" b="b"/>
              <a:pathLst>
                <a:path w="183514" h="276860">
                  <a:moveTo>
                    <a:pt x="183260" y="276700"/>
                  </a:moveTo>
                  <a:lnTo>
                    <a:pt x="0" y="250569"/>
                  </a:lnTo>
                  <a:lnTo>
                    <a:pt x="0" y="0"/>
                  </a:lnTo>
                  <a:lnTo>
                    <a:pt x="183260" y="0"/>
                  </a:lnTo>
                  <a:lnTo>
                    <a:pt x="183260" y="276700"/>
                  </a:lnTo>
                  <a:close/>
                </a:path>
              </a:pathLst>
            </a:custGeom>
            <a:solidFill>
              <a:srgbClr val="A04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85750" y="4000735"/>
              <a:ext cx="1223645" cy="565785"/>
            </a:xfrm>
            <a:custGeom>
              <a:avLst/>
              <a:gdLst/>
              <a:ahLst/>
              <a:cxnLst/>
              <a:rect l="l" t="t" r="r" b="b"/>
              <a:pathLst>
                <a:path w="1223645" h="565785">
                  <a:moveTo>
                    <a:pt x="1223096" y="565393"/>
                  </a:moveTo>
                  <a:lnTo>
                    <a:pt x="0" y="557105"/>
                  </a:lnTo>
                  <a:lnTo>
                    <a:pt x="69185" y="32106"/>
                  </a:lnTo>
                  <a:lnTo>
                    <a:pt x="1174461" y="0"/>
                  </a:lnTo>
                  <a:lnTo>
                    <a:pt x="1223096" y="565393"/>
                  </a:lnTo>
                  <a:close/>
                </a:path>
              </a:pathLst>
            </a:custGeom>
            <a:solidFill>
              <a:srgbClr val="C15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78455" y="3914469"/>
              <a:ext cx="2982595" cy="652145"/>
            </a:xfrm>
            <a:custGeom>
              <a:avLst/>
              <a:gdLst/>
              <a:ahLst/>
              <a:cxnLst/>
              <a:rect l="l" t="t" r="r" b="b"/>
              <a:pathLst>
                <a:path w="2982595" h="652145">
                  <a:moveTo>
                    <a:pt x="1214310" y="360184"/>
                  </a:moveTo>
                  <a:lnTo>
                    <a:pt x="1209548" y="333832"/>
                  </a:lnTo>
                  <a:lnTo>
                    <a:pt x="1187234" y="311099"/>
                  </a:lnTo>
                  <a:lnTo>
                    <a:pt x="1162634" y="295122"/>
                  </a:lnTo>
                  <a:lnTo>
                    <a:pt x="1151039" y="289102"/>
                  </a:lnTo>
                  <a:lnTo>
                    <a:pt x="1162177" y="282816"/>
                  </a:lnTo>
                  <a:lnTo>
                    <a:pt x="1185938" y="265887"/>
                  </a:lnTo>
                  <a:lnTo>
                    <a:pt x="1207833" y="241261"/>
                  </a:lnTo>
                  <a:lnTo>
                    <a:pt x="1213358" y="211836"/>
                  </a:lnTo>
                  <a:lnTo>
                    <a:pt x="1186370" y="182613"/>
                  </a:lnTo>
                  <a:lnTo>
                    <a:pt x="1136688" y="158419"/>
                  </a:lnTo>
                  <a:lnTo>
                    <a:pt x="1088885" y="141922"/>
                  </a:lnTo>
                  <a:lnTo>
                    <a:pt x="1067498" y="135839"/>
                  </a:lnTo>
                  <a:lnTo>
                    <a:pt x="1073543" y="124739"/>
                  </a:lnTo>
                  <a:lnTo>
                    <a:pt x="1086827" y="99377"/>
                  </a:lnTo>
                  <a:lnTo>
                    <a:pt x="1100112" y="71691"/>
                  </a:lnTo>
                  <a:lnTo>
                    <a:pt x="1106144" y="53568"/>
                  </a:lnTo>
                  <a:lnTo>
                    <a:pt x="1098308" y="38188"/>
                  </a:lnTo>
                  <a:lnTo>
                    <a:pt x="1077150" y="17437"/>
                  </a:lnTo>
                  <a:lnTo>
                    <a:pt x="1046187" y="1346"/>
                  </a:lnTo>
                  <a:lnTo>
                    <a:pt x="1008900" y="0"/>
                  </a:lnTo>
                  <a:lnTo>
                    <a:pt x="936155" y="24511"/>
                  </a:lnTo>
                  <a:lnTo>
                    <a:pt x="827176" y="66319"/>
                  </a:lnTo>
                  <a:lnTo>
                    <a:pt x="728014" y="105816"/>
                  </a:lnTo>
                  <a:lnTo>
                    <a:pt x="684720" y="123355"/>
                  </a:lnTo>
                  <a:lnTo>
                    <a:pt x="183515" y="198158"/>
                  </a:lnTo>
                  <a:lnTo>
                    <a:pt x="135280" y="231228"/>
                  </a:lnTo>
                  <a:lnTo>
                    <a:pt x="95554" y="270192"/>
                  </a:lnTo>
                  <a:lnTo>
                    <a:pt x="63690" y="313397"/>
                  </a:lnTo>
                  <a:lnTo>
                    <a:pt x="39065" y="359206"/>
                  </a:lnTo>
                  <a:lnTo>
                    <a:pt x="21018" y="405968"/>
                  </a:lnTo>
                  <a:lnTo>
                    <a:pt x="8928" y="452043"/>
                  </a:lnTo>
                  <a:lnTo>
                    <a:pt x="2133" y="495782"/>
                  </a:lnTo>
                  <a:lnTo>
                    <a:pt x="0" y="535533"/>
                  </a:lnTo>
                  <a:lnTo>
                    <a:pt x="1905" y="569658"/>
                  </a:lnTo>
                  <a:lnTo>
                    <a:pt x="15201" y="614426"/>
                  </a:lnTo>
                  <a:lnTo>
                    <a:pt x="78727" y="630275"/>
                  </a:lnTo>
                  <a:lnTo>
                    <a:pt x="119113" y="634060"/>
                  </a:lnTo>
                  <a:lnTo>
                    <a:pt x="167284" y="637159"/>
                  </a:lnTo>
                  <a:lnTo>
                    <a:pt x="222135" y="639597"/>
                  </a:lnTo>
                  <a:lnTo>
                    <a:pt x="282600" y="641400"/>
                  </a:lnTo>
                  <a:lnTo>
                    <a:pt x="347573" y="642620"/>
                  </a:lnTo>
                  <a:lnTo>
                    <a:pt x="415963" y="643255"/>
                  </a:lnTo>
                  <a:lnTo>
                    <a:pt x="486689" y="643369"/>
                  </a:lnTo>
                  <a:lnTo>
                    <a:pt x="558647" y="642962"/>
                  </a:lnTo>
                  <a:lnTo>
                    <a:pt x="630758" y="642099"/>
                  </a:lnTo>
                  <a:lnTo>
                    <a:pt x="701916" y="640791"/>
                  </a:lnTo>
                  <a:lnTo>
                    <a:pt x="771042" y="639076"/>
                  </a:lnTo>
                  <a:lnTo>
                    <a:pt x="837044" y="636981"/>
                  </a:lnTo>
                  <a:lnTo>
                    <a:pt x="898829" y="634542"/>
                  </a:lnTo>
                  <a:lnTo>
                    <a:pt x="955306" y="631786"/>
                  </a:lnTo>
                  <a:lnTo>
                    <a:pt x="1005370" y="628751"/>
                  </a:lnTo>
                  <a:lnTo>
                    <a:pt x="1047965" y="625462"/>
                  </a:lnTo>
                  <a:lnTo>
                    <a:pt x="1106297" y="618274"/>
                  </a:lnTo>
                  <a:lnTo>
                    <a:pt x="1140345" y="591426"/>
                  </a:lnTo>
                  <a:lnTo>
                    <a:pt x="1129512" y="568782"/>
                  </a:lnTo>
                  <a:lnTo>
                    <a:pt x="1107922" y="551510"/>
                  </a:lnTo>
                  <a:lnTo>
                    <a:pt x="1096162" y="544639"/>
                  </a:lnTo>
                  <a:lnTo>
                    <a:pt x="1108278" y="540296"/>
                  </a:lnTo>
                  <a:lnTo>
                    <a:pt x="1136053" y="528586"/>
                  </a:lnTo>
                  <a:lnTo>
                    <a:pt x="1166647" y="511505"/>
                  </a:lnTo>
                  <a:lnTo>
                    <a:pt x="1187183" y="491045"/>
                  </a:lnTo>
                  <a:lnTo>
                    <a:pt x="1185710" y="469023"/>
                  </a:lnTo>
                  <a:lnTo>
                    <a:pt x="1167866" y="448513"/>
                  </a:lnTo>
                  <a:lnTo>
                    <a:pt x="1147216" y="433362"/>
                  </a:lnTo>
                  <a:lnTo>
                    <a:pt x="1137323" y="427456"/>
                  </a:lnTo>
                  <a:lnTo>
                    <a:pt x="1147635" y="422021"/>
                  </a:lnTo>
                  <a:lnTo>
                    <a:pt x="1171257" y="407377"/>
                  </a:lnTo>
                  <a:lnTo>
                    <a:pt x="1197152" y="385940"/>
                  </a:lnTo>
                  <a:lnTo>
                    <a:pt x="1214310" y="360184"/>
                  </a:lnTo>
                  <a:close/>
                </a:path>
                <a:path w="2982595" h="652145">
                  <a:moveTo>
                    <a:pt x="2982023" y="601179"/>
                  </a:moveTo>
                  <a:lnTo>
                    <a:pt x="2981909" y="561111"/>
                  </a:lnTo>
                  <a:lnTo>
                    <a:pt x="2977997" y="512318"/>
                  </a:lnTo>
                  <a:lnTo>
                    <a:pt x="2970479" y="457708"/>
                  </a:lnTo>
                  <a:lnTo>
                    <a:pt x="2959519" y="400240"/>
                  </a:lnTo>
                  <a:lnTo>
                    <a:pt x="2945307" y="342836"/>
                  </a:lnTo>
                  <a:lnTo>
                    <a:pt x="2928048" y="288442"/>
                  </a:lnTo>
                  <a:lnTo>
                    <a:pt x="2907906" y="239979"/>
                  </a:lnTo>
                  <a:lnTo>
                    <a:pt x="2885084" y="200380"/>
                  </a:lnTo>
                  <a:lnTo>
                    <a:pt x="2824175" y="153974"/>
                  </a:lnTo>
                  <a:lnTo>
                    <a:pt x="2777833" y="143090"/>
                  </a:lnTo>
                  <a:lnTo>
                    <a:pt x="2723743" y="138544"/>
                  </a:lnTo>
                  <a:lnTo>
                    <a:pt x="2664942" y="138887"/>
                  </a:lnTo>
                  <a:lnTo>
                    <a:pt x="2604452" y="142684"/>
                  </a:lnTo>
                  <a:lnTo>
                    <a:pt x="2545321" y="148501"/>
                  </a:lnTo>
                  <a:lnTo>
                    <a:pt x="2443213" y="160439"/>
                  </a:lnTo>
                  <a:lnTo>
                    <a:pt x="2406294" y="163690"/>
                  </a:lnTo>
                  <a:lnTo>
                    <a:pt x="2382850" y="163207"/>
                  </a:lnTo>
                  <a:lnTo>
                    <a:pt x="2349716" y="151130"/>
                  </a:lnTo>
                  <a:lnTo>
                    <a:pt x="2312543" y="130606"/>
                  </a:lnTo>
                  <a:lnTo>
                    <a:pt x="2270429" y="108445"/>
                  </a:lnTo>
                  <a:lnTo>
                    <a:pt x="2222474" y="91503"/>
                  </a:lnTo>
                  <a:lnTo>
                    <a:pt x="2167775" y="86575"/>
                  </a:lnTo>
                  <a:lnTo>
                    <a:pt x="2139251" y="91681"/>
                  </a:lnTo>
                  <a:lnTo>
                    <a:pt x="2076259" y="106337"/>
                  </a:lnTo>
                  <a:lnTo>
                    <a:pt x="2012734" y="129590"/>
                  </a:lnTo>
                  <a:lnTo>
                    <a:pt x="1982597" y="160451"/>
                  </a:lnTo>
                  <a:lnTo>
                    <a:pt x="1987867" y="188810"/>
                  </a:lnTo>
                  <a:lnTo>
                    <a:pt x="2002167" y="206578"/>
                  </a:lnTo>
                  <a:lnTo>
                    <a:pt x="2016975" y="215760"/>
                  </a:lnTo>
                  <a:lnTo>
                    <a:pt x="2023795" y="218376"/>
                  </a:lnTo>
                  <a:lnTo>
                    <a:pt x="2011603" y="227076"/>
                  </a:lnTo>
                  <a:lnTo>
                    <a:pt x="1985797" y="248666"/>
                  </a:lnTo>
                  <a:lnTo>
                    <a:pt x="1962632" y="276377"/>
                  </a:lnTo>
                  <a:lnTo>
                    <a:pt x="1958301" y="303466"/>
                  </a:lnTo>
                  <a:lnTo>
                    <a:pt x="1973135" y="323557"/>
                  </a:lnTo>
                  <a:lnTo>
                    <a:pt x="1992083" y="335826"/>
                  </a:lnTo>
                  <a:lnTo>
                    <a:pt x="2008403" y="341960"/>
                  </a:lnTo>
                  <a:lnTo>
                    <a:pt x="2015350" y="343636"/>
                  </a:lnTo>
                  <a:lnTo>
                    <a:pt x="2006549" y="348043"/>
                  </a:lnTo>
                  <a:lnTo>
                    <a:pt x="1987765" y="360705"/>
                  </a:lnTo>
                  <a:lnTo>
                    <a:pt x="1970379" y="380720"/>
                  </a:lnTo>
                  <a:lnTo>
                    <a:pt x="1965794" y="407238"/>
                  </a:lnTo>
                  <a:lnTo>
                    <a:pt x="1975967" y="431660"/>
                  </a:lnTo>
                  <a:lnTo>
                    <a:pt x="1991055" y="447167"/>
                  </a:lnTo>
                  <a:lnTo>
                    <a:pt x="2004733" y="455307"/>
                  </a:lnTo>
                  <a:lnTo>
                    <a:pt x="2010702" y="457669"/>
                  </a:lnTo>
                  <a:lnTo>
                    <a:pt x="1998599" y="471144"/>
                  </a:lnTo>
                  <a:lnTo>
                    <a:pt x="1977034" y="503034"/>
                  </a:lnTo>
                  <a:lnTo>
                    <a:pt x="1968093" y="540537"/>
                  </a:lnTo>
                  <a:lnTo>
                    <a:pt x="1993874" y="570839"/>
                  </a:lnTo>
                  <a:lnTo>
                    <a:pt x="2044026" y="595261"/>
                  </a:lnTo>
                  <a:lnTo>
                    <a:pt x="2092248" y="619582"/>
                  </a:lnTo>
                  <a:lnTo>
                    <a:pt x="2136635" y="637667"/>
                  </a:lnTo>
                  <a:lnTo>
                    <a:pt x="2175230" y="643382"/>
                  </a:lnTo>
                  <a:lnTo>
                    <a:pt x="2191461" y="643039"/>
                  </a:lnTo>
                  <a:lnTo>
                    <a:pt x="2221293" y="643229"/>
                  </a:lnTo>
                  <a:lnTo>
                    <a:pt x="2262759" y="643839"/>
                  </a:lnTo>
                  <a:lnTo>
                    <a:pt x="2505887" y="648487"/>
                  </a:lnTo>
                  <a:lnTo>
                    <a:pt x="2576182" y="649668"/>
                  </a:lnTo>
                  <a:lnTo>
                    <a:pt x="2646375" y="650659"/>
                  </a:lnTo>
                  <a:lnTo>
                    <a:pt x="2714498" y="651344"/>
                  </a:lnTo>
                  <a:lnTo>
                    <a:pt x="2778595" y="651637"/>
                  </a:lnTo>
                  <a:lnTo>
                    <a:pt x="2836710" y="651408"/>
                  </a:lnTo>
                  <a:lnTo>
                    <a:pt x="2886875" y="650582"/>
                  </a:lnTo>
                  <a:lnTo>
                    <a:pt x="2927134" y="649033"/>
                  </a:lnTo>
                  <a:lnTo>
                    <a:pt x="2970111" y="643382"/>
                  </a:lnTo>
                  <a:lnTo>
                    <a:pt x="2978150" y="629577"/>
                  </a:lnTo>
                  <a:lnTo>
                    <a:pt x="2982023" y="601179"/>
                  </a:lnTo>
                  <a:close/>
                </a:path>
              </a:pathLst>
            </a:custGeom>
            <a:solidFill>
              <a:srgbClr val="F9AF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02440" y="4557841"/>
              <a:ext cx="3947795" cy="1186815"/>
            </a:xfrm>
            <a:custGeom>
              <a:avLst/>
              <a:gdLst/>
              <a:ahLst/>
              <a:cxnLst/>
              <a:rect l="l" t="t" r="r" b="b"/>
              <a:pathLst>
                <a:path w="3947795" h="1186814">
                  <a:moveTo>
                    <a:pt x="3869990" y="1186322"/>
                  </a:moveTo>
                  <a:lnTo>
                    <a:pt x="59831" y="1186322"/>
                  </a:lnTo>
                  <a:lnTo>
                    <a:pt x="89757" y="333751"/>
                  </a:lnTo>
                  <a:lnTo>
                    <a:pt x="0" y="234076"/>
                  </a:lnTo>
                  <a:lnTo>
                    <a:pt x="54857" y="189180"/>
                  </a:lnTo>
                  <a:lnTo>
                    <a:pt x="19936" y="0"/>
                  </a:lnTo>
                  <a:lnTo>
                    <a:pt x="3947282" y="0"/>
                  </a:lnTo>
                  <a:lnTo>
                    <a:pt x="3865016" y="338724"/>
                  </a:lnTo>
                  <a:lnTo>
                    <a:pt x="3899916" y="423482"/>
                  </a:lnTo>
                  <a:lnTo>
                    <a:pt x="3860042" y="488349"/>
                  </a:lnTo>
                  <a:lnTo>
                    <a:pt x="3869990" y="1186322"/>
                  </a:lnTo>
                  <a:close/>
                </a:path>
              </a:pathLst>
            </a:custGeom>
            <a:solidFill>
              <a:srgbClr val="E68F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23173" y="4711547"/>
              <a:ext cx="3889375" cy="1033144"/>
            </a:xfrm>
            <a:custGeom>
              <a:avLst/>
              <a:gdLst/>
              <a:ahLst/>
              <a:cxnLst/>
              <a:rect l="l" t="t" r="r" b="b"/>
              <a:pathLst>
                <a:path w="3889375" h="1033145">
                  <a:moveTo>
                    <a:pt x="3003029" y="1032624"/>
                  </a:moveTo>
                  <a:lnTo>
                    <a:pt x="2958388" y="1007935"/>
                  </a:lnTo>
                  <a:lnTo>
                    <a:pt x="2911957" y="984529"/>
                  </a:lnTo>
                  <a:lnTo>
                    <a:pt x="2864040" y="962952"/>
                  </a:lnTo>
                  <a:lnTo>
                    <a:pt x="2814942" y="943724"/>
                  </a:lnTo>
                  <a:lnTo>
                    <a:pt x="2764980" y="927404"/>
                  </a:lnTo>
                  <a:lnTo>
                    <a:pt x="2714434" y="914501"/>
                  </a:lnTo>
                  <a:lnTo>
                    <a:pt x="2663647" y="905573"/>
                  </a:lnTo>
                  <a:lnTo>
                    <a:pt x="2612898" y="901153"/>
                  </a:lnTo>
                  <a:lnTo>
                    <a:pt x="2562504" y="901763"/>
                  </a:lnTo>
                  <a:lnTo>
                    <a:pt x="2512771" y="907935"/>
                  </a:lnTo>
                  <a:lnTo>
                    <a:pt x="2460485" y="919365"/>
                  </a:lnTo>
                  <a:lnTo>
                    <a:pt x="2410434" y="933538"/>
                  </a:lnTo>
                  <a:lnTo>
                    <a:pt x="2362682" y="950087"/>
                  </a:lnTo>
                  <a:lnTo>
                    <a:pt x="2317267" y="968641"/>
                  </a:lnTo>
                  <a:lnTo>
                    <a:pt x="2274239" y="988822"/>
                  </a:lnTo>
                  <a:lnTo>
                    <a:pt x="2233625" y="1010272"/>
                  </a:lnTo>
                  <a:lnTo>
                    <a:pt x="2195487" y="1032624"/>
                  </a:lnTo>
                  <a:lnTo>
                    <a:pt x="3003029" y="1032624"/>
                  </a:lnTo>
                  <a:close/>
                </a:path>
                <a:path w="3889375" h="1033145">
                  <a:moveTo>
                    <a:pt x="3842296" y="543026"/>
                  </a:moveTo>
                  <a:lnTo>
                    <a:pt x="3840200" y="395732"/>
                  </a:lnTo>
                  <a:lnTo>
                    <a:pt x="3624656" y="392023"/>
                  </a:lnTo>
                  <a:lnTo>
                    <a:pt x="3410496" y="388848"/>
                  </a:lnTo>
                  <a:lnTo>
                    <a:pt x="3231629" y="386575"/>
                  </a:lnTo>
                  <a:lnTo>
                    <a:pt x="3041485" y="384568"/>
                  </a:lnTo>
                  <a:lnTo>
                    <a:pt x="2910382" y="383476"/>
                  </a:lnTo>
                  <a:lnTo>
                    <a:pt x="2777172" y="382612"/>
                  </a:lnTo>
                  <a:lnTo>
                    <a:pt x="2643009" y="382028"/>
                  </a:lnTo>
                  <a:lnTo>
                    <a:pt x="2509050" y="381787"/>
                  </a:lnTo>
                  <a:lnTo>
                    <a:pt x="2376462" y="381927"/>
                  </a:lnTo>
                  <a:lnTo>
                    <a:pt x="2311057" y="382143"/>
                  </a:lnTo>
                  <a:lnTo>
                    <a:pt x="2246414" y="382485"/>
                  </a:lnTo>
                  <a:lnTo>
                    <a:pt x="2182698" y="382943"/>
                  </a:lnTo>
                  <a:lnTo>
                    <a:pt x="2120061" y="383514"/>
                  </a:lnTo>
                  <a:lnTo>
                    <a:pt x="2058619" y="384225"/>
                  </a:lnTo>
                  <a:lnTo>
                    <a:pt x="1998548" y="385064"/>
                  </a:lnTo>
                  <a:lnTo>
                    <a:pt x="1939975" y="386054"/>
                  </a:lnTo>
                  <a:lnTo>
                    <a:pt x="1883054" y="387184"/>
                  </a:lnTo>
                  <a:lnTo>
                    <a:pt x="1827936" y="388480"/>
                  </a:lnTo>
                  <a:lnTo>
                    <a:pt x="1774748" y="389915"/>
                  </a:lnTo>
                  <a:lnTo>
                    <a:pt x="1723644" y="391528"/>
                  </a:lnTo>
                  <a:lnTo>
                    <a:pt x="1674761" y="393319"/>
                  </a:lnTo>
                  <a:lnTo>
                    <a:pt x="1628267" y="395274"/>
                  </a:lnTo>
                  <a:lnTo>
                    <a:pt x="1584286" y="397408"/>
                  </a:lnTo>
                  <a:lnTo>
                    <a:pt x="1542973" y="399745"/>
                  </a:lnTo>
                  <a:lnTo>
                    <a:pt x="1504467" y="402259"/>
                  </a:lnTo>
                  <a:lnTo>
                    <a:pt x="1436458" y="407911"/>
                  </a:lnTo>
                  <a:lnTo>
                    <a:pt x="1381442" y="414413"/>
                  </a:lnTo>
                  <a:lnTo>
                    <a:pt x="1340561" y="421805"/>
                  </a:lnTo>
                  <a:lnTo>
                    <a:pt x="1305864" y="439458"/>
                  </a:lnTo>
                  <a:lnTo>
                    <a:pt x="1307757" y="444233"/>
                  </a:lnTo>
                  <a:lnTo>
                    <a:pt x="1355547" y="461860"/>
                  </a:lnTo>
                  <a:lnTo>
                    <a:pt x="1401635" y="469836"/>
                  </a:lnTo>
                  <a:lnTo>
                    <a:pt x="1461033" y="477278"/>
                  </a:lnTo>
                  <a:lnTo>
                    <a:pt x="1532610" y="484200"/>
                  </a:lnTo>
                  <a:lnTo>
                    <a:pt x="1572628" y="487476"/>
                  </a:lnTo>
                  <a:lnTo>
                    <a:pt x="1615274" y="490626"/>
                  </a:lnTo>
                  <a:lnTo>
                    <a:pt x="1660410" y="493661"/>
                  </a:lnTo>
                  <a:lnTo>
                    <a:pt x="1707896" y="496582"/>
                  </a:lnTo>
                  <a:lnTo>
                    <a:pt x="1757591" y="499376"/>
                  </a:lnTo>
                  <a:lnTo>
                    <a:pt x="1809356" y="502069"/>
                  </a:lnTo>
                  <a:lnTo>
                    <a:pt x="1863064" y="504647"/>
                  </a:lnTo>
                  <a:lnTo>
                    <a:pt x="1918550" y="507111"/>
                  </a:lnTo>
                  <a:lnTo>
                    <a:pt x="1975700" y="509473"/>
                  </a:lnTo>
                  <a:lnTo>
                    <a:pt x="2034362" y="511733"/>
                  </a:lnTo>
                  <a:lnTo>
                    <a:pt x="2094395" y="513892"/>
                  </a:lnTo>
                  <a:lnTo>
                    <a:pt x="2155660" y="515950"/>
                  </a:lnTo>
                  <a:lnTo>
                    <a:pt x="2218017" y="517918"/>
                  </a:lnTo>
                  <a:lnTo>
                    <a:pt x="2281339" y="519785"/>
                  </a:lnTo>
                  <a:lnTo>
                    <a:pt x="2345474" y="521563"/>
                  </a:lnTo>
                  <a:lnTo>
                    <a:pt x="2475623" y="524852"/>
                  </a:lnTo>
                  <a:lnTo>
                    <a:pt x="2607373" y="527786"/>
                  </a:lnTo>
                  <a:lnTo>
                    <a:pt x="2739580" y="530415"/>
                  </a:lnTo>
                  <a:lnTo>
                    <a:pt x="2871165" y="532739"/>
                  </a:lnTo>
                  <a:lnTo>
                    <a:pt x="3000984" y="534771"/>
                  </a:lnTo>
                  <a:lnTo>
                    <a:pt x="3189960" y="537337"/>
                  </a:lnTo>
                  <a:lnTo>
                    <a:pt x="3368725" y="539356"/>
                  </a:lnTo>
                  <a:lnTo>
                    <a:pt x="3584625" y="541324"/>
                  </a:lnTo>
                  <a:lnTo>
                    <a:pt x="3842296" y="543026"/>
                  </a:lnTo>
                  <a:close/>
                </a:path>
                <a:path w="3889375" h="1033145">
                  <a:moveTo>
                    <a:pt x="3846157" y="814285"/>
                  </a:moveTo>
                  <a:lnTo>
                    <a:pt x="3843070" y="596468"/>
                  </a:lnTo>
                  <a:lnTo>
                    <a:pt x="3791369" y="593775"/>
                  </a:lnTo>
                  <a:lnTo>
                    <a:pt x="3737660" y="591070"/>
                  </a:lnTo>
                  <a:lnTo>
                    <a:pt x="3682301" y="588416"/>
                  </a:lnTo>
                  <a:lnTo>
                    <a:pt x="3625608" y="585851"/>
                  </a:lnTo>
                  <a:lnTo>
                    <a:pt x="3567950" y="583387"/>
                  </a:lnTo>
                  <a:lnTo>
                    <a:pt x="3509645" y="581075"/>
                  </a:lnTo>
                  <a:lnTo>
                    <a:pt x="3451034" y="578942"/>
                  </a:lnTo>
                  <a:lnTo>
                    <a:pt x="3392474" y="577024"/>
                  </a:lnTo>
                  <a:lnTo>
                    <a:pt x="3334296" y="575373"/>
                  </a:lnTo>
                  <a:lnTo>
                    <a:pt x="3276841" y="574001"/>
                  </a:lnTo>
                  <a:lnTo>
                    <a:pt x="3220440" y="572947"/>
                  </a:lnTo>
                  <a:lnTo>
                    <a:pt x="3165449" y="572262"/>
                  </a:lnTo>
                  <a:lnTo>
                    <a:pt x="3112211" y="571969"/>
                  </a:lnTo>
                  <a:lnTo>
                    <a:pt x="3061043" y="572096"/>
                  </a:lnTo>
                  <a:lnTo>
                    <a:pt x="3012313" y="572706"/>
                  </a:lnTo>
                  <a:lnTo>
                    <a:pt x="2966351" y="573798"/>
                  </a:lnTo>
                  <a:lnTo>
                    <a:pt x="2923489" y="575437"/>
                  </a:lnTo>
                  <a:lnTo>
                    <a:pt x="2884068" y="577634"/>
                  </a:lnTo>
                  <a:lnTo>
                    <a:pt x="2816949" y="583895"/>
                  </a:lnTo>
                  <a:lnTo>
                    <a:pt x="2795181" y="586435"/>
                  </a:lnTo>
                  <a:lnTo>
                    <a:pt x="2769451" y="588962"/>
                  </a:lnTo>
                  <a:lnTo>
                    <a:pt x="2706979" y="593940"/>
                  </a:lnTo>
                  <a:lnTo>
                    <a:pt x="2631122" y="598690"/>
                  </a:lnTo>
                  <a:lnTo>
                    <a:pt x="2588666" y="600951"/>
                  </a:lnTo>
                  <a:lnTo>
                    <a:pt x="2543479" y="603110"/>
                  </a:lnTo>
                  <a:lnTo>
                    <a:pt x="2495727" y="605167"/>
                  </a:lnTo>
                  <a:lnTo>
                    <a:pt x="2445639" y="607110"/>
                  </a:lnTo>
                  <a:lnTo>
                    <a:pt x="2393404" y="608901"/>
                  </a:lnTo>
                  <a:lnTo>
                    <a:pt x="2339213" y="610552"/>
                  </a:lnTo>
                  <a:lnTo>
                    <a:pt x="2283282" y="612051"/>
                  </a:lnTo>
                  <a:lnTo>
                    <a:pt x="2225789" y="613359"/>
                  </a:lnTo>
                  <a:lnTo>
                    <a:pt x="2166963" y="614476"/>
                  </a:lnTo>
                  <a:lnTo>
                    <a:pt x="2106980" y="615403"/>
                  </a:lnTo>
                  <a:lnTo>
                    <a:pt x="2046046" y="616102"/>
                  </a:lnTo>
                  <a:lnTo>
                    <a:pt x="1984362" y="616572"/>
                  </a:lnTo>
                  <a:lnTo>
                    <a:pt x="1922132" y="616800"/>
                  </a:lnTo>
                  <a:lnTo>
                    <a:pt x="1859546" y="616775"/>
                  </a:lnTo>
                  <a:lnTo>
                    <a:pt x="1796821" y="616470"/>
                  </a:lnTo>
                  <a:lnTo>
                    <a:pt x="1734134" y="615886"/>
                  </a:lnTo>
                  <a:lnTo>
                    <a:pt x="1671701" y="614997"/>
                  </a:lnTo>
                  <a:lnTo>
                    <a:pt x="1609712" y="613803"/>
                  </a:lnTo>
                  <a:lnTo>
                    <a:pt x="1548371" y="612292"/>
                  </a:lnTo>
                  <a:lnTo>
                    <a:pt x="1487881" y="610425"/>
                  </a:lnTo>
                  <a:lnTo>
                    <a:pt x="1428445" y="608215"/>
                  </a:lnTo>
                  <a:lnTo>
                    <a:pt x="1370253" y="605650"/>
                  </a:lnTo>
                  <a:lnTo>
                    <a:pt x="1313510" y="602691"/>
                  </a:lnTo>
                  <a:lnTo>
                    <a:pt x="1258404" y="599338"/>
                  </a:lnTo>
                  <a:lnTo>
                    <a:pt x="1205153" y="595591"/>
                  </a:lnTo>
                  <a:lnTo>
                    <a:pt x="1153947" y="591413"/>
                  </a:lnTo>
                  <a:lnTo>
                    <a:pt x="1104988" y="586803"/>
                  </a:lnTo>
                  <a:lnTo>
                    <a:pt x="1058468" y="581748"/>
                  </a:lnTo>
                  <a:lnTo>
                    <a:pt x="1014603" y="576237"/>
                  </a:lnTo>
                  <a:lnTo>
                    <a:pt x="973582" y="570242"/>
                  </a:lnTo>
                  <a:lnTo>
                    <a:pt x="935609" y="563765"/>
                  </a:lnTo>
                  <a:lnTo>
                    <a:pt x="869594" y="549300"/>
                  </a:lnTo>
                  <a:lnTo>
                    <a:pt x="818146" y="532714"/>
                  </a:lnTo>
                  <a:lnTo>
                    <a:pt x="782878" y="513918"/>
                  </a:lnTo>
                  <a:lnTo>
                    <a:pt x="763803" y="481304"/>
                  </a:lnTo>
                  <a:lnTo>
                    <a:pt x="767257" y="469214"/>
                  </a:lnTo>
                  <a:lnTo>
                    <a:pt x="795261" y="438950"/>
                  </a:lnTo>
                  <a:lnTo>
                    <a:pt x="845667" y="412673"/>
                  </a:lnTo>
                  <a:lnTo>
                    <a:pt x="915517" y="389928"/>
                  </a:lnTo>
                  <a:lnTo>
                    <a:pt x="956805" y="379730"/>
                  </a:lnTo>
                  <a:lnTo>
                    <a:pt x="1001826" y="370243"/>
                  </a:lnTo>
                  <a:lnTo>
                    <a:pt x="1050213" y="361416"/>
                  </a:lnTo>
                  <a:lnTo>
                    <a:pt x="1101610" y="353199"/>
                  </a:lnTo>
                  <a:lnTo>
                    <a:pt x="1155623" y="345516"/>
                  </a:lnTo>
                  <a:lnTo>
                    <a:pt x="1211897" y="338315"/>
                  </a:lnTo>
                  <a:lnTo>
                    <a:pt x="1270038" y="331558"/>
                  </a:lnTo>
                  <a:lnTo>
                    <a:pt x="1329702" y="325170"/>
                  </a:lnTo>
                  <a:lnTo>
                    <a:pt x="1390484" y="319100"/>
                  </a:lnTo>
                  <a:lnTo>
                    <a:pt x="1452041" y="313283"/>
                  </a:lnTo>
                  <a:lnTo>
                    <a:pt x="1513979" y="307682"/>
                  </a:lnTo>
                  <a:lnTo>
                    <a:pt x="1698421" y="291528"/>
                  </a:lnTo>
                  <a:lnTo>
                    <a:pt x="1758200" y="286181"/>
                  </a:lnTo>
                  <a:lnTo>
                    <a:pt x="1816506" y="280758"/>
                  </a:lnTo>
                  <a:lnTo>
                    <a:pt x="1872970" y="275196"/>
                  </a:lnTo>
                  <a:lnTo>
                    <a:pt x="1927212" y="269455"/>
                  </a:lnTo>
                  <a:lnTo>
                    <a:pt x="1978863" y="263461"/>
                  </a:lnTo>
                  <a:lnTo>
                    <a:pt x="2027555" y="257162"/>
                  </a:lnTo>
                  <a:lnTo>
                    <a:pt x="2072919" y="250507"/>
                  </a:lnTo>
                  <a:lnTo>
                    <a:pt x="2114562" y="243433"/>
                  </a:lnTo>
                  <a:lnTo>
                    <a:pt x="2152142" y="235889"/>
                  </a:lnTo>
                  <a:lnTo>
                    <a:pt x="2213546" y="219163"/>
                  </a:lnTo>
                  <a:lnTo>
                    <a:pt x="2254173" y="199872"/>
                  </a:lnTo>
                  <a:lnTo>
                    <a:pt x="2271039" y="177558"/>
                  </a:lnTo>
                  <a:lnTo>
                    <a:pt x="2269617" y="165138"/>
                  </a:lnTo>
                  <a:lnTo>
                    <a:pt x="2222220" y="135521"/>
                  </a:lnTo>
                  <a:lnTo>
                    <a:pt x="2174468" y="123431"/>
                  </a:lnTo>
                  <a:lnTo>
                    <a:pt x="2112480" y="113042"/>
                  </a:lnTo>
                  <a:lnTo>
                    <a:pt x="2037562" y="104241"/>
                  </a:lnTo>
                  <a:lnTo>
                    <a:pt x="1995678" y="100393"/>
                  </a:lnTo>
                  <a:lnTo>
                    <a:pt x="1951062" y="96913"/>
                  </a:lnTo>
                  <a:lnTo>
                    <a:pt x="1903882" y="93776"/>
                  </a:lnTo>
                  <a:lnTo>
                    <a:pt x="1854314" y="90982"/>
                  </a:lnTo>
                  <a:lnTo>
                    <a:pt x="1802511" y="88506"/>
                  </a:lnTo>
                  <a:lnTo>
                    <a:pt x="1748637" y="86334"/>
                  </a:lnTo>
                  <a:lnTo>
                    <a:pt x="1692884" y="84467"/>
                  </a:lnTo>
                  <a:lnTo>
                    <a:pt x="1635391" y="82880"/>
                  </a:lnTo>
                  <a:lnTo>
                    <a:pt x="1576336" y="81559"/>
                  </a:lnTo>
                  <a:lnTo>
                    <a:pt x="1515884" y="80505"/>
                  </a:lnTo>
                  <a:lnTo>
                    <a:pt x="1454200" y="79692"/>
                  </a:lnTo>
                  <a:lnTo>
                    <a:pt x="1391462" y="79121"/>
                  </a:lnTo>
                  <a:lnTo>
                    <a:pt x="1327823" y="78778"/>
                  </a:lnTo>
                  <a:lnTo>
                    <a:pt x="1263446" y="78625"/>
                  </a:lnTo>
                  <a:lnTo>
                    <a:pt x="1198524" y="78689"/>
                  </a:lnTo>
                  <a:lnTo>
                    <a:pt x="1133195" y="78930"/>
                  </a:lnTo>
                  <a:lnTo>
                    <a:pt x="1067625" y="79336"/>
                  </a:lnTo>
                  <a:lnTo>
                    <a:pt x="1002004" y="79908"/>
                  </a:lnTo>
                  <a:lnTo>
                    <a:pt x="936485" y="80632"/>
                  </a:lnTo>
                  <a:lnTo>
                    <a:pt x="871245" y="81483"/>
                  </a:lnTo>
                  <a:lnTo>
                    <a:pt x="806424" y="82461"/>
                  </a:lnTo>
                  <a:lnTo>
                    <a:pt x="742226" y="83553"/>
                  </a:lnTo>
                  <a:lnTo>
                    <a:pt x="616280" y="86004"/>
                  </a:lnTo>
                  <a:lnTo>
                    <a:pt x="494753" y="88747"/>
                  </a:lnTo>
                  <a:lnTo>
                    <a:pt x="378980" y="91694"/>
                  </a:lnTo>
                  <a:lnTo>
                    <a:pt x="270281" y="94716"/>
                  </a:lnTo>
                  <a:lnTo>
                    <a:pt x="123418" y="99212"/>
                  </a:lnTo>
                  <a:lnTo>
                    <a:pt x="0" y="103352"/>
                  </a:lnTo>
                  <a:lnTo>
                    <a:pt x="69062" y="180047"/>
                  </a:lnTo>
                  <a:lnTo>
                    <a:pt x="62979" y="353250"/>
                  </a:lnTo>
                  <a:lnTo>
                    <a:pt x="120345" y="353199"/>
                  </a:lnTo>
                  <a:lnTo>
                    <a:pt x="177927" y="354672"/>
                  </a:lnTo>
                  <a:lnTo>
                    <a:pt x="233768" y="358051"/>
                  </a:lnTo>
                  <a:lnTo>
                    <a:pt x="285915" y="363702"/>
                  </a:lnTo>
                  <a:lnTo>
                    <a:pt x="332422" y="372021"/>
                  </a:lnTo>
                  <a:lnTo>
                    <a:pt x="371348" y="383374"/>
                  </a:lnTo>
                  <a:lnTo>
                    <a:pt x="418668" y="416712"/>
                  </a:lnTo>
                  <a:lnTo>
                    <a:pt x="423151" y="439458"/>
                  </a:lnTo>
                  <a:lnTo>
                    <a:pt x="412610" y="461543"/>
                  </a:lnTo>
                  <a:lnTo>
                    <a:pt x="351129" y="493636"/>
                  </a:lnTo>
                  <a:lnTo>
                    <a:pt x="304279" y="504405"/>
                  </a:lnTo>
                  <a:lnTo>
                    <a:pt x="249415" y="512152"/>
                  </a:lnTo>
                  <a:lnTo>
                    <a:pt x="188569" y="517258"/>
                  </a:lnTo>
                  <a:lnTo>
                    <a:pt x="123786" y="520090"/>
                  </a:lnTo>
                  <a:lnTo>
                    <a:pt x="57099" y="521030"/>
                  </a:lnTo>
                  <a:lnTo>
                    <a:pt x="50393" y="711860"/>
                  </a:lnTo>
                  <a:lnTo>
                    <a:pt x="111683" y="709358"/>
                  </a:lnTo>
                  <a:lnTo>
                    <a:pt x="172072" y="707466"/>
                  </a:lnTo>
                  <a:lnTo>
                    <a:pt x="230085" y="706361"/>
                  </a:lnTo>
                  <a:lnTo>
                    <a:pt x="284264" y="706196"/>
                  </a:lnTo>
                  <a:lnTo>
                    <a:pt x="333121" y="707161"/>
                  </a:lnTo>
                  <a:lnTo>
                    <a:pt x="375196" y="709422"/>
                  </a:lnTo>
                  <a:lnTo>
                    <a:pt x="433120" y="718515"/>
                  </a:lnTo>
                  <a:lnTo>
                    <a:pt x="482650" y="742302"/>
                  </a:lnTo>
                  <a:lnTo>
                    <a:pt x="533425" y="775931"/>
                  </a:lnTo>
                  <a:lnTo>
                    <a:pt x="562521" y="795096"/>
                  </a:lnTo>
                  <a:lnTo>
                    <a:pt x="595833" y="815098"/>
                  </a:lnTo>
                  <a:lnTo>
                    <a:pt x="634644" y="835418"/>
                  </a:lnTo>
                  <a:lnTo>
                    <a:pt x="680262" y="855522"/>
                  </a:lnTo>
                  <a:lnTo>
                    <a:pt x="733983" y="874864"/>
                  </a:lnTo>
                  <a:lnTo>
                    <a:pt x="797115" y="892898"/>
                  </a:lnTo>
                  <a:lnTo>
                    <a:pt x="870940" y="909104"/>
                  </a:lnTo>
                  <a:lnTo>
                    <a:pt x="956767" y="922947"/>
                  </a:lnTo>
                  <a:lnTo>
                    <a:pt x="1025423" y="929538"/>
                  </a:lnTo>
                  <a:lnTo>
                    <a:pt x="1100747" y="932027"/>
                  </a:lnTo>
                  <a:lnTo>
                    <a:pt x="1140726" y="931875"/>
                  </a:lnTo>
                  <a:lnTo>
                    <a:pt x="1182166" y="930871"/>
                  </a:lnTo>
                  <a:lnTo>
                    <a:pt x="1224978" y="929068"/>
                  </a:lnTo>
                  <a:lnTo>
                    <a:pt x="1269085" y="926515"/>
                  </a:lnTo>
                  <a:lnTo>
                    <a:pt x="1314437" y="923264"/>
                  </a:lnTo>
                  <a:lnTo>
                    <a:pt x="1360957" y="919391"/>
                  </a:lnTo>
                  <a:lnTo>
                    <a:pt x="1408544" y="914946"/>
                  </a:lnTo>
                  <a:lnTo>
                    <a:pt x="1457159" y="909980"/>
                  </a:lnTo>
                  <a:lnTo>
                    <a:pt x="1506728" y="904544"/>
                  </a:lnTo>
                  <a:lnTo>
                    <a:pt x="1557159" y="898715"/>
                  </a:lnTo>
                  <a:lnTo>
                    <a:pt x="1608391" y="892517"/>
                  </a:lnTo>
                  <a:lnTo>
                    <a:pt x="1660347" y="886040"/>
                  </a:lnTo>
                  <a:lnTo>
                    <a:pt x="1712950" y="879322"/>
                  </a:lnTo>
                  <a:lnTo>
                    <a:pt x="1928507" y="851192"/>
                  </a:lnTo>
                  <a:lnTo>
                    <a:pt x="1983308" y="844130"/>
                  </a:lnTo>
                  <a:lnTo>
                    <a:pt x="2038324" y="837171"/>
                  </a:lnTo>
                  <a:lnTo>
                    <a:pt x="2093493" y="830364"/>
                  </a:lnTo>
                  <a:lnTo>
                    <a:pt x="2148738" y="823772"/>
                  </a:lnTo>
                  <a:lnTo>
                    <a:pt x="2203996" y="817448"/>
                  </a:lnTo>
                  <a:lnTo>
                    <a:pt x="2259165" y="811453"/>
                  </a:lnTo>
                  <a:lnTo>
                    <a:pt x="2314206" y="805840"/>
                  </a:lnTo>
                  <a:lnTo>
                    <a:pt x="2369032" y="800658"/>
                  </a:lnTo>
                  <a:lnTo>
                    <a:pt x="2423579" y="795985"/>
                  </a:lnTo>
                  <a:lnTo>
                    <a:pt x="2477757" y="791845"/>
                  </a:lnTo>
                  <a:lnTo>
                    <a:pt x="2531503" y="788327"/>
                  </a:lnTo>
                  <a:lnTo>
                    <a:pt x="2584754" y="785456"/>
                  </a:lnTo>
                  <a:lnTo>
                    <a:pt x="2637434" y="783323"/>
                  </a:lnTo>
                  <a:lnTo>
                    <a:pt x="2683586" y="781977"/>
                  </a:lnTo>
                  <a:lnTo>
                    <a:pt x="2731097" y="780986"/>
                  </a:lnTo>
                  <a:lnTo>
                    <a:pt x="2779839" y="780338"/>
                  </a:lnTo>
                  <a:lnTo>
                    <a:pt x="2829649" y="779995"/>
                  </a:lnTo>
                  <a:lnTo>
                    <a:pt x="2880423" y="779970"/>
                  </a:lnTo>
                  <a:lnTo>
                    <a:pt x="2932011" y="780224"/>
                  </a:lnTo>
                  <a:lnTo>
                    <a:pt x="2984284" y="780745"/>
                  </a:lnTo>
                  <a:lnTo>
                    <a:pt x="3037090" y="781519"/>
                  </a:lnTo>
                  <a:lnTo>
                    <a:pt x="3090316" y="782523"/>
                  </a:lnTo>
                  <a:lnTo>
                    <a:pt x="3143821" y="783755"/>
                  </a:lnTo>
                  <a:lnTo>
                    <a:pt x="3197466" y="785177"/>
                  </a:lnTo>
                  <a:lnTo>
                    <a:pt x="3251111" y="786790"/>
                  </a:lnTo>
                  <a:lnTo>
                    <a:pt x="3304629" y="788555"/>
                  </a:lnTo>
                  <a:lnTo>
                    <a:pt x="3357892" y="790486"/>
                  </a:lnTo>
                  <a:lnTo>
                    <a:pt x="3410750" y="792543"/>
                  </a:lnTo>
                  <a:lnTo>
                    <a:pt x="3463061" y="794727"/>
                  </a:lnTo>
                  <a:lnTo>
                    <a:pt x="3514712" y="797001"/>
                  </a:lnTo>
                  <a:lnTo>
                    <a:pt x="3565563" y="799350"/>
                  </a:lnTo>
                  <a:lnTo>
                    <a:pt x="3664293" y="804252"/>
                  </a:lnTo>
                  <a:lnTo>
                    <a:pt x="3758184" y="809269"/>
                  </a:lnTo>
                  <a:lnTo>
                    <a:pt x="3846157" y="814285"/>
                  </a:lnTo>
                  <a:close/>
                </a:path>
                <a:path w="3889375" h="1033145">
                  <a:moveTo>
                    <a:pt x="3889286" y="0"/>
                  </a:moveTo>
                  <a:lnTo>
                    <a:pt x="3772878" y="3517"/>
                  </a:lnTo>
                  <a:lnTo>
                    <a:pt x="3651275" y="7505"/>
                  </a:lnTo>
                  <a:lnTo>
                    <a:pt x="3526752" y="11976"/>
                  </a:lnTo>
                  <a:lnTo>
                    <a:pt x="3464102" y="14389"/>
                  </a:lnTo>
                  <a:lnTo>
                    <a:pt x="3401568" y="16916"/>
                  </a:lnTo>
                  <a:lnTo>
                    <a:pt x="3339452" y="19570"/>
                  </a:lnTo>
                  <a:lnTo>
                    <a:pt x="3278009" y="22339"/>
                  </a:lnTo>
                  <a:lnTo>
                    <a:pt x="3217557" y="25222"/>
                  </a:lnTo>
                  <a:lnTo>
                    <a:pt x="3158350" y="28244"/>
                  </a:lnTo>
                  <a:lnTo>
                    <a:pt x="3100692" y="31381"/>
                  </a:lnTo>
                  <a:lnTo>
                    <a:pt x="3044850" y="34632"/>
                  </a:lnTo>
                  <a:lnTo>
                    <a:pt x="2991129" y="38011"/>
                  </a:lnTo>
                  <a:lnTo>
                    <a:pt x="2939796" y="41516"/>
                  </a:lnTo>
                  <a:lnTo>
                    <a:pt x="2891142" y="45148"/>
                  </a:lnTo>
                  <a:lnTo>
                    <a:pt x="2845460" y="48895"/>
                  </a:lnTo>
                  <a:lnTo>
                    <a:pt x="2803017" y="52768"/>
                  </a:lnTo>
                  <a:lnTo>
                    <a:pt x="2764104" y="56769"/>
                  </a:lnTo>
                  <a:lnTo>
                    <a:pt x="2698013" y="65138"/>
                  </a:lnTo>
                  <a:lnTo>
                    <a:pt x="2649448" y="74015"/>
                  </a:lnTo>
                  <a:lnTo>
                    <a:pt x="2617292" y="88011"/>
                  </a:lnTo>
                  <a:lnTo>
                    <a:pt x="2619438" y="92697"/>
                  </a:lnTo>
                  <a:lnTo>
                    <a:pt x="2660726" y="106692"/>
                  </a:lnTo>
                  <a:lnTo>
                    <a:pt x="2713901" y="115900"/>
                  </a:lnTo>
                  <a:lnTo>
                    <a:pt x="2784449" y="124929"/>
                  </a:lnTo>
                  <a:lnTo>
                    <a:pt x="2825381" y="129374"/>
                  </a:lnTo>
                  <a:lnTo>
                    <a:pt x="2869641" y="133756"/>
                  </a:lnTo>
                  <a:lnTo>
                    <a:pt x="2916885" y="138074"/>
                  </a:lnTo>
                  <a:lnTo>
                    <a:pt x="2966770" y="142316"/>
                  </a:lnTo>
                  <a:lnTo>
                    <a:pt x="3018967" y="146481"/>
                  </a:lnTo>
                  <a:lnTo>
                    <a:pt x="3073133" y="150558"/>
                  </a:lnTo>
                  <a:lnTo>
                    <a:pt x="3128924" y="154533"/>
                  </a:lnTo>
                  <a:lnTo>
                    <a:pt x="3186011" y="158419"/>
                  </a:lnTo>
                  <a:lnTo>
                    <a:pt x="3244037" y="162191"/>
                  </a:lnTo>
                  <a:lnTo>
                    <a:pt x="3302685" y="165849"/>
                  </a:lnTo>
                  <a:lnTo>
                    <a:pt x="3361613" y="169379"/>
                  </a:lnTo>
                  <a:lnTo>
                    <a:pt x="3420465" y="172796"/>
                  </a:lnTo>
                  <a:lnTo>
                    <a:pt x="3536632" y="179209"/>
                  </a:lnTo>
                  <a:lnTo>
                    <a:pt x="3648468" y="185039"/>
                  </a:lnTo>
                  <a:lnTo>
                    <a:pt x="3753256" y="190233"/>
                  </a:lnTo>
                  <a:lnTo>
                    <a:pt x="3848316" y="194729"/>
                  </a:lnTo>
                  <a:lnTo>
                    <a:pt x="3844340" y="185089"/>
                  </a:lnTo>
                  <a:lnTo>
                    <a:pt x="3889286" y="0"/>
                  </a:lnTo>
                  <a:close/>
                </a:path>
              </a:pathLst>
            </a:custGeom>
            <a:solidFill>
              <a:srgbClr val="F7A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02947" y="5744163"/>
              <a:ext cx="4333875" cy="429259"/>
            </a:xfrm>
            <a:custGeom>
              <a:avLst/>
              <a:gdLst/>
              <a:ahLst/>
              <a:cxnLst/>
              <a:rect l="l" t="t" r="r" b="b"/>
              <a:pathLst>
                <a:path w="4333875" h="429260">
                  <a:moveTo>
                    <a:pt x="4313886" y="428781"/>
                  </a:moveTo>
                  <a:lnTo>
                    <a:pt x="19957" y="428781"/>
                  </a:lnTo>
                  <a:lnTo>
                    <a:pt x="0" y="0"/>
                  </a:lnTo>
                  <a:lnTo>
                    <a:pt x="4333802" y="0"/>
                  </a:lnTo>
                  <a:lnTo>
                    <a:pt x="4313886" y="428781"/>
                  </a:lnTo>
                  <a:close/>
                </a:path>
              </a:pathLst>
            </a:custGeom>
            <a:solidFill>
              <a:srgbClr val="612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09823" y="8398281"/>
              <a:ext cx="1758314" cy="213360"/>
            </a:xfrm>
            <a:custGeom>
              <a:avLst/>
              <a:gdLst/>
              <a:ahLst/>
              <a:cxnLst/>
              <a:rect l="l" t="t" r="r" b="b"/>
              <a:pathLst>
                <a:path w="1758314" h="213359">
                  <a:moveTo>
                    <a:pt x="337883" y="212940"/>
                  </a:moveTo>
                  <a:lnTo>
                    <a:pt x="279247" y="6286"/>
                  </a:lnTo>
                  <a:lnTo>
                    <a:pt x="228155" y="0"/>
                  </a:lnTo>
                  <a:lnTo>
                    <a:pt x="147396" y="1397"/>
                  </a:lnTo>
                  <a:lnTo>
                    <a:pt x="72732" y="5727"/>
                  </a:lnTo>
                  <a:lnTo>
                    <a:pt x="39903" y="8229"/>
                  </a:lnTo>
                  <a:lnTo>
                    <a:pt x="0" y="212940"/>
                  </a:lnTo>
                  <a:lnTo>
                    <a:pt x="337883" y="212940"/>
                  </a:lnTo>
                  <a:close/>
                </a:path>
                <a:path w="1758314" h="213359">
                  <a:moveTo>
                    <a:pt x="1757997" y="212940"/>
                  </a:moveTo>
                  <a:lnTo>
                    <a:pt x="1715604" y="8229"/>
                  </a:lnTo>
                  <a:lnTo>
                    <a:pt x="1507350" y="8229"/>
                  </a:lnTo>
                  <a:lnTo>
                    <a:pt x="1449412" y="212940"/>
                  </a:lnTo>
                  <a:lnTo>
                    <a:pt x="1757997" y="212940"/>
                  </a:lnTo>
                  <a:close/>
                </a:path>
              </a:pathLst>
            </a:custGeom>
            <a:solidFill>
              <a:srgbClr val="17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69" y="2619168"/>
            <a:ext cx="12353924" cy="67436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19308" y="4658602"/>
            <a:ext cx="3630929" cy="2978785"/>
            <a:chOff x="13619308" y="4658602"/>
            <a:chExt cx="3630929" cy="2978785"/>
          </a:xfrm>
        </p:grpSpPr>
        <p:sp>
          <p:nvSpPr>
            <p:cNvPr id="4" name="object 4"/>
            <p:cNvSpPr/>
            <p:nvPr/>
          </p:nvSpPr>
          <p:spPr>
            <a:xfrm>
              <a:off x="13954991" y="4658602"/>
              <a:ext cx="2160905" cy="2155825"/>
            </a:xfrm>
            <a:custGeom>
              <a:avLst/>
              <a:gdLst/>
              <a:ahLst/>
              <a:cxnLst/>
              <a:rect l="l" t="t" r="r" b="b"/>
              <a:pathLst>
                <a:path w="2160905" h="2155825">
                  <a:moveTo>
                    <a:pt x="1080141" y="2155251"/>
                  </a:moveTo>
                  <a:lnTo>
                    <a:pt x="1032023" y="2154202"/>
                  </a:lnTo>
                  <a:lnTo>
                    <a:pt x="984445" y="2151081"/>
                  </a:lnTo>
                  <a:lnTo>
                    <a:pt x="937451" y="2145934"/>
                  </a:lnTo>
                  <a:lnTo>
                    <a:pt x="891083" y="2138804"/>
                  </a:lnTo>
                  <a:lnTo>
                    <a:pt x="845387" y="2129734"/>
                  </a:lnTo>
                  <a:lnTo>
                    <a:pt x="800405" y="2118769"/>
                  </a:lnTo>
                  <a:lnTo>
                    <a:pt x="756182" y="2105953"/>
                  </a:lnTo>
                  <a:lnTo>
                    <a:pt x="712761" y="2091329"/>
                  </a:lnTo>
                  <a:lnTo>
                    <a:pt x="670188" y="2074940"/>
                  </a:lnTo>
                  <a:lnTo>
                    <a:pt x="628504" y="2056832"/>
                  </a:lnTo>
                  <a:lnTo>
                    <a:pt x="587755" y="2037046"/>
                  </a:lnTo>
                  <a:lnTo>
                    <a:pt x="547984" y="2015629"/>
                  </a:lnTo>
                  <a:lnTo>
                    <a:pt x="509236" y="1992622"/>
                  </a:lnTo>
                  <a:lnTo>
                    <a:pt x="471553" y="1968070"/>
                  </a:lnTo>
                  <a:lnTo>
                    <a:pt x="434980" y="1942017"/>
                  </a:lnTo>
                  <a:lnTo>
                    <a:pt x="399561" y="1914506"/>
                  </a:lnTo>
                  <a:lnTo>
                    <a:pt x="365339" y="1885581"/>
                  </a:lnTo>
                  <a:lnTo>
                    <a:pt x="332359" y="1855287"/>
                  </a:lnTo>
                  <a:lnTo>
                    <a:pt x="300664" y="1823666"/>
                  </a:lnTo>
                  <a:lnTo>
                    <a:pt x="270299" y="1790763"/>
                  </a:lnTo>
                  <a:lnTo>
                    <a:pt x="241307" y="1756621"/>
                  </a:lnTo>
                  <a:lnTo>
                    <a:pt x="213732" y="1721284"/>
                  </a:lnTo>
                  <a:lnTo>
                    <a:pt x="187618" y="1684796"/>
                  </a:lnTo>
                  <a:lnTo>
                    <a:pt x="163009" y="1647201"/>
                  </a:lnTo>
                  <a:lnTo>
                    <a:pt x="139948" y="1608543"/>
                  </a:lnTo>
                  <a:lnTo>
                    <a:pt x="118480" y="1568864"/>
                  </a:lnTo>
                  <a:lnTo>
                    <a:pt x="98649" y="1528210"/>
                  </a:lnTo>
                  <a:lnTo>
                    <a:pt x="80498" y="1486624"/>
                  </a:lnTo>
                  <a:lnTo>
                    <a:pt x="64071" y="1444149"/>
                  </a:lnTo>
                  <a:lnTo>
                    <a:pt x="49413" y="1400830"/>
                  </a:lnTo>
                  <a:lnTo>
                    <a:pt x="36567" y="1356710"/>
                  </a:lnTo>
                  <a:lnTo>
                    <a:pt x="25576" y="1311833"/>
                  </a:lnTo>
                  <a:lnTo>
                    <a:pt x="16486" y="1266243"/>
                  </a:lnTo>
                  <a:lnTo>
                    <a:pt x="9339" y="1219983"/>
                  </a:lnTo>
                  <a:lnTo>
                    <a:pt x="4180" y="1173098"/>
                  </a:lnTo>
                  <a:lnTo>
                    <a:pt x="1052" y="1125631"/>
                  </a:lnTo>
                  <a:lnTo>
                    <a:pt x="0" y="1077626"/>
                  </a:lnTo>
                  <a:lnTo>
                    <a:pt x="1052" y="1029633"/>
                  </a:lnTo>
                  <a:lnTo>
                    <a:pt x="4180" y="982176"/>
                  </a:lnTo>
                  <a:lnTo>
                    <a:pt x="9339" y="935301"/>
                  </a:lnTo>
                  <a:lnTo>
                    <a:pt x="16486" y="889049"/>
                  </a:lnTo>
                  <a:lnTo>
                    <a:pt x="25576" y="843466"/>
                  </a:lnTo>
                  <a:lnTo>
                    <a:pt x="36567" y="798596"/>
                  </a:lnTo>
                  <a:lnTo>
                    <a:pt x="49413" y="754481"/>
                  </a:lnTo>
                  <a:lnTo>
                    <a:pt x="64071" y="711165"/>
                  </a:lnTo>
                  <a:lnTo>
                    <a:pt x="80498" y="668694"/>
                  </a:lnTo>
                  <a:lnTo>
                    <a:pt x="98649" y="627110"/>
                  </a:lnTo>
                  <a:lnTo>
                    <a:pt x="118480" y="586457"/>
                  </a:lnTo>
                  <a:lnTo>
                    <a:pt x="139948" y="546779"/>
                  </a:lnTo>
                  <a:lnTo>
                    <a:pt x="163009" y="508121"/>
                  </a:lnTo>
                  <a:lnTo>
                    <a:pt x="187618" y="470525"/>
                  </a:lnTo>
                  <a:lnTo>
                    <a:pt x="213732" y="434036"/>
                  </a:lnTo>
                  <a:lnTo>
                    <a:pt x="241307" y="398697"/>
                  </a:lnTo>
                  <a:lnTo>
                    <a:pt x="270299" y="364553"/>
                  </a:lnTo>
                  <a:lnTo>
                    <a:pt x="300664" y="331647"/>
                  </a:lnTo>
                  <a:lnTo>
                    <a:pt x="332359" y="300023"/>
                  </a:lnTo>
                  <a:lnTo>
                    <a:pt x="365339" y="269724"/>
                  </a:lnTo>
                  <a:lnTo>
                    <a:pt x="399561" y="240796"/>
                  </a:lnTo>
                  <a:lnTo>
                    <a:pt x="434980" y="213281"/>
                  </a:lnTo>
                  <a:lnTo>
                    <a:pt x="471553" y="187224"/>
                  </a:lnTo>
                  <a:lnTo>
                    <a:pt x="509236" y="162667"/>
                  </a:lnTo>
                  <a:lnTo>
                    <a:pt x="547984" y="139656"/>
                  </a:lnTo>
                  <a:lnTo>
                    <a:pt x="587755" y="118234"/>
                  </a:lnTo>
                  <a:lnTo>
                    <a:pt x="628504" y="98445"/>
                  </a:lnTo>
                  <a:lnTo>
                    <a:pt x="670188" y="80332"/>
                  </a:lnTo>
                  <a:lnTo>
                    <a:pt x="712761" y="63940"/>
                  </a:lnTo>
                  <a:lnTo>
                    <a:pt x="756182" y="49312"/>
                  </a:lnTo>
                  <a:lnTo>
                    <a:pt x="800405" y="36492"/>
                  </a:lnTo>
                  <a:lnTo>
                    <a:pt x="845387" y="25524"/>
                  </a:lnTo>
                  <a:lnTo>
                    <a:pt x="891083" y="16452"/>
                  </a:lnTo>
                  <a:lnTo>
                    <a:pt x="937451" y="9320"/>
                  </a:lnTo>
                  <a:lnTo>
                    <a:pt x="984445" y="4171"/>
                  </a:lnTo>
                  <a:lnTo>
                    <a:pt x="1032023" y="1050"/>
                  </a:lnTo>
                  <a:lnTo>
                    <a:pt x="1080141" y="0"/>
                  </a:lnTo>
                  <a:lnTo>
                    <a:pt x="1128246" y="1050"/>
                  </a:lnTo>
                  <a:lnTo>
                    <a:pt x="1175813" y="4171"/>
                  </a:lnTo>
                  <a:lnTo>
                    <a:pt x="1222798" y="9320"/>
                  </a:lnTo>
                  <a:lnTo>
                    <a:pt x="1269157" y="16452"/>
                  </a:lnTo>
                  <a:lnTo>
                    <a:pt x="1314846" y="25524"/>
                  </a:lnTo>
                  <a:lnTo>
                    <a:pt x="1359822" y="36492"/>
                  </a:lnTo>
                  <a:lnTo>
                    <a:pt x="1404040" y="49312"/>
                  </a:lnTo>
                  <a:lnTo>
                    <a:pt x="1447456" y="63940"/>
                  </a:lnTo>
                  <a:lnTo>
                    <a:pt x="1490027" y="80332"/>
                  </a:lnTo>
                  <a:lnTo>
                    <a:pt x="1531708" y="98445"/>
                  </a:lnTo>
                  <a:lnTo>
                    <a:pt x="1572456" y="118234"/>
                  </a:lnTo>
                  <a:lnTo>
                    <a:pt x="1612226" y="139656"/>
                  </a:lnTo>
                  <a:lnTo>
                    <a:pt x="1650975" y="162667"/>
                  </a:lnTo>
                  <a:lnTo>
                    <a:pt x="1688658" y="187224"/>
                  </a:lnTo>
                  <a:lnTo>
                    <a:pt x="1725233" y="213281"/>
                  </a:lnTo>
                  <a:lnTo>
                    <a:pt x="1760654" y="240796"/>
                  </a:lnTo>
                  <a:lnTo>
                    <a:pt x="1794878" y="269724"/>
                  </a:lnTo>
                  <a:lnTo>
                    <a:pt x="1827861" y="300023"/>
                  </a:lnTo>
                  <a:lnTo>
                    <a:pt x="1859559" y="331647"/>
                  </a:lnTo>
                  <a:lnTo>
                    <a:pt x="1889927" y="364553"/>
                  </a:lnTo>
                  <a:lnTo>
                    <a:pt x="1918923" y="398697"/>
                  </a:lnTo>
                  <a:lnTo>
                    <a:pt x="1946502" y="434036"/>
                  </a:lnTo>
                  <a:lnTo>
                    <a:pt x="1972621" y="470525"/>
                  </a:lnTo>
                  <a:lnTo>
                    <a:pt x="1997234" y="508121"/>
                  </a:lnTo>
                  <a:lnTo>
                    <a:pt x="2020299" y="546779"/>
                  </a:lnTo>
                  <a:lnTo>
                    <a:pt x="2041771" y="586457"/>
                  </a:lnTo>
                  <a:lnTo>
                    <a:pt x="2061607" y="627110"/>
                  </a:lnTo>
                  <a:lnTo>
                    <a:pt x="2079762" y="668694"/>
                  </a:lnTo>
                  <a:lnTo>
                    <a:pt x="2096192" y="711165"/>
                  </a:lnTo>
                  <a:lnTo>
                    <a:pt x="2110854" y="754481"/>
                  </a:lnTo>
                  <a:lnTo>
                    <a:pt x="2123704" y="798596"/>
                  </a:lnTo>
                  <a:lnTo>
                    <a:pt x="2134698" y="843466"/>
                  </a:lnTo>
                  <a:lnTo>
                    <a:pt x="2143791" y="889049"/>
                  </a:lnTo>
                  <a:lnTo>
                    <a:pt x="2150940" y="935301"/>
                  </a:lnTo>
                  <a:lnTo>
                    <a:pt x="2156100" y="982176"/>
                  </a:lnTo>
                  <a:lnTo>
                    <a:pt x="2159229" y="1029633"/>
                  </a:lnTo>
                  <a:lnTo>
                    <a:pt x="2160282" y="1077626"/>
                  </a:lnTo>
                  <a:lnTo>
                    <a:pt x="2159229" y="1125631"/>
                  </a:lnTo>
                  <a:lnTo>
                    <a:pt x="2156100" y="1173098"/>
                  </a:lnTo>
                  <a:lnTo>
                    <a:pt x="2150940" y="1219983"/>
                  </a:lnTo>
                  <a:lnTo>
                    <a:pt x="2143791" y="1266243"/>
                  </a:lnTo>
                  <a:lnTo>
                    <a:pt x="2134698" y="1311833"/>
                  </a:lnTo>
                  <a:lnTo>
                    <a:pt x="2123704" y="1356710"/>
                  </a:lnTo>
                  <a:lnTo>
                    <a:pt x="2110854" y="1400830"/>
                  </a:lnTo>
                  <a:lnTo>
                    <a:pt x="2096192" y="1444149"/>
                  </a:lnTo>
                  <a:lnTo>
                    <a:pt x="2079762" y="1486624"/>
                  </a:lnTo>
                  <a:lnTo>
                    <a:pt x="2061607" y="1528210"/>
                  </a:lnTo>
                  <a:lnTo>
                    <a:pt x="2041771" y="1568864"/>
                  </a:lnTo>
                  <a:lnTo>
                    <a:pt x="2020299" y="1608543"/>
                  </a:lnTo>
                  <a:lnTo>
                    <a:pt x="1997234" y="1647201"/>
                  </a:lnTo>
                  <a:lnTo>
                    <a:pt x="1972621" y="1684796"/>
                  </a:lnTo>
                  <a:lnTo>
                    <a:pt x="1946502" y="1721284"/>
                  </a:lnTo>
                  <a:lnTo>
                    <a:pt x="1918923" y="1756621"/>
                  </a:lnTo>
                  <a:lnTo>
                    <a:pt x="1889927" y="1790763"/>
                  </a:lnTo>
                  <a:lnTo>
                    <a:pt x="1859559" y="1823666"/>
                  </a:lnTo>
                  <a:lnTo>
                    <a:pt x="1827861" y="1855287"/>
                  </a:lnTo>
                  <a:lnTo>
                    <a:pt x="1794878" y="1885581"/>
                  </a:lnTo>
                  <a:lnTo>
                    <a:pt x="1760654" y="1914506"/>
                  </a:lnTo>
                  <a:lnTo>
                    <a:pt x="1725233" y="1942017"/>
                  </a:lnTo>
                  <a:lnTo>
                    <a:pt x="1688658" y="1968070"/>
                  </a:lnTo>
                  <a:lnTo>
                    <a:pt x="1650975" y="1992622"/>
                  </a:lnTo>
                  <a:lnTo>
                    <a:pt x="1612226" y="2015629"/>
                  </a:lnTo>
                  <a:lnTo>
                    <a:pt x="1572456" y="2037046"/>
                  </a:lnTo>
                  <a:lnTo>
                    <a:pt x="1531708" y="2056832"/>
                  </a:lnTo>
                  <a:lnTo>
                    <a:pt x="1490027" y="2074940"/>
                  </a:lnTo>
                  <a:lnTo>
                    <a:pt x="1447456" y="2091329"/>
                  </a:lnTo>
                  <a:lnTo>
                    <a:pt x="1404040" y="2105953"/>
                  </a:lnTo>
                  <a:lnTo>
                    <a:pt x="1359822" y="2118769"/>
                  </a:lnTo>
                  <a:lnTo>
                    <a:pt x="1314846" y="2129734"/>
                  </a:lnTo>
                  <a:lnTo>
                    <a:pt x="1269157" y="2138804"/>
                  </a:lnTo>
                  <a:lnTo>
                    <a:pt x="1222798" y="2145934"/>
                  </a:lnTo>
                  <a:lnTo>
                    <a:pt x="1175813" y="2151081"/>
                  </a:lnTo>
                  <a:lnTo>
                    <a:pt x="1128246" y="2154202"/>
                  </a:lnTo>
                  <a:lnTo>
                    <a:pt x="1080141" y="2155251"/>
                  </a:lnTo>
                  <a:close/>
                </a:path>
              </a:pathLst>
            </a:custGeom>
            <a:solidFill>
              <a:srgbClr val="F58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97886" y="4900932"/>
              <a:ext cx="1674495" cy="1670685"/>
            </a:xfrm>
            <a:custGeom>
              <a:avLst/>
              <a:gdLst/>
              <a:ahLst/>
              <a:cxnLst/>
              <a:rect l="l" t="t" r="r" b="b"/>
              <a:pathLst>
                <a:path w="1674494" h="1670684">
                  <a:moveTo>
                    <a:pt x="837245" y="1670592"/>
                  </a:moveTo>
                  <a:lnTo>
                    <a:pt x="789733" y="1669269"/>
                  </a:lnTo>
                  <a:lnTo>
                    <a:pt x="742917" y="1665350"/>
                  </a:lnTo>
                  <a:lnTo>
                    <a:pt x="696867" y="1658903"/>
                  </a:lnTo>
                  <a:lnTo>
                    <a:pt x="651654" y="1650000"/>
                  </a:lnTo>
                  <a:lnTo>
                    <a:pt x="607348" y="1638711"/>
                  </a:lnTo>
                  <a:lnTo>
                    <a:pt x="564021" y="1625106"/>
                  </a:lnTo>
                  <a:lnTo>
                    <a:pt x="521742" y="1609257"/>
                  </a:lnTo>
                  <a:lnTo>
                    <a:pt x="480583" y="1591233"/>
                  </a:lnTo>
                  <a:lnTo>
                    <a:pt x="440614" y="1571105"/>
                  </a:lnTo>
                  <a:lnTo>
                    <a:pt x="401906" y="1548944"/>
                  </a:lnTo>
                  <a:lnTo>
                    <a:pt x="364529" y="1524820"/>
                  </a:lnTo>
                  <a:lnTo>
                    <a:pt x="328555" y="1498803"/>
                  </a:lnTo>
                  <a:lnTo>
                    <a:pt x="294053" y="1470965"/>
                  </a:lnTo>
                  <a:lnTo>
                    <a:pt x="261095" y="1441375"/>
                  </a:lnTo>
                  <a:lnTo>
                    <a:pt x="229751" y="1410104"/>
                  </a:lnTo>
                  <a:lnTo>
                    <a:pt x="200092" y="1377223"/>
                  </a:lnTo>
                  <a:lnTo>
                    <a:pt x="172189" y="1342802"/>
                  </a:lnTo>
                  <a:lnTo>
                    <a:pt x="146111" y="1306911"/>
                  </a:lnTo>
                  <a:lnTo>
                    <a:pt x="121931" y="1269621"/>
                  </a:lnTo>
                  <a:lnTo>
                    <a:pt x="99718" y="1231003"/>
                  </a:lnTo>
                  <a:lnTo>
                    <a:pt x="79543" y="1191127"/>
                  </a:lnTo>
                  <a:lnTo>
                    <a:pt x="61477" y="1150064"/>
                  </a:lnTo>
                  <a:lnTo>
                    <a:pt x="45591" y="1107884"/>
                  </a:lnTo>
                  <a:lnTo>
                    <a:pt x="31955" y="1064657"/>
                  </a:lnTo>
                  <a:lnTo>
                    <a:pt x="20639" y="1020455"/>
                  </a:lnTo>
                  <a:lnTo>
                    <a:pt x="11715" y="975347"/>
                  </a:lnTo>
                  <a:lnTo>
                    <a:pt x="5254" y="929404"/>
                  </a:lnTo>
                  <a:lnTo>
                    <a:pt x="1325" y="882697"/>
                  </a:lnTo>
                  <a:lnTo>
                    <a:pt x="0" y="835296"/>
                  </a:lnTo>
                  <a:lnTo>
                    <a:pt x="1325" y="787894"/>
                  </a:lnTo>
                  <a:lnTo>
                    <a:pt x="5254" y="741187"/>
                  </a:lnTo>
                  <a:lnTo>
                    <a:pt x="11715" y="695244"/>
                  </a:lnTo>
                  <a:lnTo>
                    <a:pt x="20639" y="650136"/>
                  </a:lnTo>
                  <a:lnTo>
                    <a:pt x="31955" y="605934"/>
                  </a:lnTo>
                  <a:lnTo>
                    <a:pt x="45591" y="562707"/>
                  </a:lnTo>
                  <a:lnTo>
                    <a:pt x="61477" y="520527"/>
                  </a:lnTo>
                  <a:lnTo>
                    <a:pt x="79543" y="479464"/>
                  </a:lnTo>
                  <a:lnTo>
                    <a:pt x="99718" y="439588"/>
                  </a:lnTo>
                  <a:lnTo>
                    <a:pt x="121931" y="400970"/>
                  </a:lnTo>
                  <a:lnTo>
                    <a:pt x="146111" y="363680"/>
                  </a:lnTo>
                  <a:lnTo>
                    <a:pt x="172189" y="327790"/>
                  </a:lnTo>
                  <a:lnTo>
                    <a:pt x="200092" y="293368"/>
                  </a:lnTo>
                  <a:lnTo>
                    <a:pt x="229751" y="260487"/>
                  </a:lnTo>
                  <a:lnTo>
                    <a:pt x="261095" y="229216"/>
                  </a:lnTo>
                  <a:lnTo>
                    <a:pt x="294053" y="199626"/>
                  </a:lnTo>
                  <a:lnTo>
                    <a:pt x="328555" y="171788"/>
                  </a:lnTo>
                  <a:lnTo>
                    <a:pt x="364529" y="145771"/>
                  </a:lnTo>
                  <a:lnTo>
                    <a:pt x="401906" y="121647"/>
                  </a:lnTo>
                  <a:lnTo>
                    <a:pt x="440614" y="99486"/>
                  </a:lnTo>
                  <a:lnTo>
                    <a:pt x="480583" y="79358"/>
                  </a:lnTo>
                  <a:lnTo>
                    <a:pt x="521742" y="61334"/>
                  </a:lnTo>
                  <a:lnTo>
                    <a:pt x="564021" y="45485"/>
                  </a:lnTo>
                  <a:lnTo>
                    <a:pt x="607348" y="31880"/>
                  </a:lnTo>
                  <a:lnTo>
                    <a:pt x="651654" y="20591"/>
                  </a:lnTo>
                  <a:lnTo>
                    <a:pt x="696867" y="11688"/>
                  </a:lnTo>
                  <a:lnTo>
                    <a:pt x="742917" y="5241"/>
                  </a:lnTo>
                  <a:lnTo>
                    <a:pt x="789733" y="1322"/>
                  </a:lnTo>
                  <a:lnTo>
                    <a:pt x="837245" y="0"/>
                  </a:lnTo>
                  <a:lnTo>
                    <a:pt x="884757" y="1322"/>
                  </a:lnTo>
                  <a:lnTo>
                    <a:pt x="931573" y="5241"/>
                  </a:lnTo>
                  <a:lnTo>
                    <a:pt x="977623" y="11688"/>
                  </a:lnTo>
                  <a:lnTo>
                    <a:pt x="1022836" y="20591"/>
                  </a:lnTo>
                  <a:lnTo>
                    <a:pt x="1067142" y="31880"/>
                  </a:lnTo>
                  <a:lnTo>
                    <a:pt x="1110470" y="45485"/>
                  </a:lnTo>
                  <a:lnTo>
                    <a:pt x="1152748" y="61334"/>
                  </a:lnTo>
                  <a:lnTo>
                    <a:pt x="1193908" y="79358"/>
                  </a:lnTo>
                  <a:lnTo>
                    <a:pt x="1233877" y="99486"/>
                  </a:lnTo>
                  <a:lnTo>
                    <a:pt x="1272585" y="121647"/>
                  </a:lnTo>
                  <a:lnTo>
                    <a:pt x="1309961" y="145771"/>
                  </a:lnTo>
                  <a:lnTo>
                    <a:pt x="1345936" y="171788"/>
                  </a:lnTo>
                  <a:lnTo>
                    <a:pt x="1380437" y="199626"/>
                  </a:lnTo>
                  <a:lnTo>
                    <a:pt x="1413395" y="229216"/>
                  </a:lnTo>
                  <a:lnTo>
                    <a:pt x="1444739" y="260487"/>
                  </a:lnTo>
                  <a:lnTo>
                    <a:pt x="1474398" y="293368"/>
                  </a:lnTo>
                  <a:lnTo>
                    <a:pt x="1502302" y="327790"/>
                  </a:lnTo>
                  <a:lnTo>
                    <a:pt x="1528379" y="363680"/>
                  </a:lnTo>
                  <a:lnTo>
                    <a:pt x="1552559" y="400970"/>
                  </a:lnTo>
                  <a:lnTo>
                    <a:pt x="1574772" y="439588"/>
                  </a:lnTo>
                  <a:lnTo>
                    <a:pt x="1594947" y="479464"/>
                  </a:lnTo>
                  <a:lnTo>
                    <a:pt x="1613013" y="520527"/>
                  </a:lnTo>
                  <a:lnTo>
                    <a:pt x="1628900" y="562707"/>
                  </a:lnTo>
                  <a:lnTo>
                    <a:pt x="1642536" y="605934"/>
                  </a:lnTo>
                  <a:lnTo>
                    <a:pt x="1653851" y="650136"/>
                  </a:lnTo>
                  <a:lnTo>
                    <a:pt x="1662775" y="695244"/>
                  </a:lnTo>
                  <a:lnTo>
                    <a:pt x="1669237" y="741187"/>
                  </a:lnTo>
                  <a:lnTo>
                    <a:pt x="1673165" y="787894"/>
                  </a:lnTo>
                  <a:lnTo>
                    <a:pt x="1674491" y="835296"/>
                  </a:lnTo>
                  <a:lnTo>
                    <a:pt x="1673165" y="882697"/>
                  </a:lnTo>
                  <a:lnTo>
                    <a:pt x="1669237" y="929404"/>
                  </a:lnTo>
                  <a:lnTo>
                    <a:pt x="1662775" y="975347"/>
                  </a:lnTo>
                  <a:lnTo>
                    <a:pt x="1653851" y="1020455"/>
                  </a:lnTo>
                  <a:lnTo>
                    <a:pt x="1642536" y="1064657"/>
                  </a:lnTo>
                  <a:lnTo>
                    <a:pt x="1628900" y="1107884"/>
                  </a:lnTo>
                  <a:lnTo>
                    <a:pt x="1613013" y="1150064"/>
                  </a:lnTo>
                  <a:lnTo>
                    <a:pt x="1594947" y="1191127"/>
                  </a:lnTo>
                  <a:lnTo>
                    <a:pt x="1574772" y="1231003"/>
                  </a:lnTo>
                  <a:lnTo>
                    <a:pt x="1552559" y="1269621"/>
                  </a:lnTo>
                  <a:lnTo>
                    <a:pt x="1528379" y="1306911"/>
                  </a:lnTo>
                  <a:lnTo>
                    <a:pt x="1502302" y="1342802"/>
                  </a:lnTo>
                  <a:lnTo>
                    <a:pt x="1474398" y="1377223"/>
                  </a:lnTo>
                  <a:lnTo>
                    <a:pt x="1444739" y="1410104"/>
                  </a:lnTo>
                  <a:lnTo>
                    <a:pt x="1413395" y="1441375"/>
                  </a:lnTo>
                  <a:lnTo>
                    <a:pt x="1380437" y="1470965"/>
                  </a:lnTo>
                  <a:lnTo>
                    <a:pt x="1345936" y="1498803"/>
                  </a:lnTo>
                  <a:lnTo>
                    <a:pt x="1309961" y="1524820"/>
                  </a:lnTo>
                  <a:lnTo>
                    <a:pt x="1272585" y="1548944"/>
                  </a:lnTo>
                  <a:lnTo>
                    <a:pt x="1233877" y="1571105"/>
                  </a:lnTo>
                  <a:lnTo>
                    <a:pt x="1193908" y="1591233"/>
                  </a:lnTo>
                  <a:lnTo>
                    <a:pt x="1152748" y="1609257"/>
                  </a:lnTo>
                  <a:lnTo>
                    <a:pt x="1110470" y="1625106"/>
                  </a:lnTo>
                  <a:lnTo>
                    <a:pt x="1067142" y="1638711"/>
                  </a:lnTo>
                  <a:lnTo>
                    <a:pt x="1022836" y="1650000"/>
                  </a:lnTo>
                  <a:lnTo>
                    <a:pt x="977623" y="1658903"/>
                  </a:lnTo>
                  <a:lnTo>
                    <a:pt x="931573" y="1665350"/>
                  </a:lnTo>
                  <a:lnTo>
                    <a:pt x="884757" y="1669269"/>
                  </a:lnTo>
                  <a:lnTo>
                    <a:pt x="837245" y="1670592"/>
                  </a:lnTo>
                  <a:close/>
                </a:path>
              </a:pathLst>
            </a:custGeom>
            <a:solidFill>
              <a:srgbClr val="FAB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39878" y="5255574"/>
              <a:ext cx="590550" cy="949960"/>
            </a:xfrm>
            <a:custGeom>
              <a:avLst/>
              <a:gdLst/>
              <a:ahLst/>
              <a:cxnLst/>
              <a:rect l="l" t="t" r="r" b="b"/>
              <a:pathLst>
                <a:path w="590550" h="949960">
                  <a:moveTo>
                    <a:pt x="574816" y="197749"/>
                  </a:moveTo>
                  <a:lnTo>
                    <a:pt x="537669" y="106336"/>
                  </a:lnTo>
                  <a:lnTo>
                    <a:pt x="462414" y="39783"/>
                  </a:lnTo>
                  <a:lnTo>
                    <a:pt x="323754" y="1744"/>
                  </a:lnTo>
                  <a:lnTo>
                    <a:pt x="263971" y="0"/>
                  </a:lnTo>
                  <a:lnTo>
                    <a:pt x="209928" y="4021"/>
                  </a:lnTo>
                  <a:lnTo>
                    <a:pt x="161764" y="13636"/>
                  </a:lnTo>
                  <a:lnTo>
                    <a:pt x="119622" y="28670"/>
                  </a:lnTo>
                  <a:lnTo>
                    <a:pt x="83642" y="48951"/>
                  </a:lnTo>
                  <a:lnTo>
                    <a:pt x="53965" y="74303"/>
                  </a:lnTo>
                  <a:lnTo>
                    <a:pt x="30732" y="104554"/>
                  </a:lnTo>
                  <a:lnTo>
                    <a:pt x="14084" y="139531"/>
                  </a:lnTo>
                  <a:lnTo>
                    <a:pt x="4163" y="179059"/>
                  </a:lnTo>
                  <a:lnTo>
                    <a:pt x="1731" y="207865"/>
                  </a:lnTo>
                  <a:lnTo>
                    <a:pt x="4763" y="275564"/>
                  </a:lnTo>
                  <a:lnTo>
                    <a:pt x="28751" y="354075"/>
                  </a:lnTo>
                  <a:lnTo>
                    <a:pt x="89184" y="415319"/>
                  </a:lnTo>
                  <a:lnTo>
                    <a:pt x="153039" y="440120"/>
                  </a:lnTo>
                  <a:lnTo>
                    <a:pt x="191644" y="451441"/>
                  </a:lnTo>
                  <a:lnTo>
                    <a:pt x="233293" y="462737"/>
                  </a:lnTo>
                  <a:lnTo>
                    <a:pt x="276929" y="474530"/>
                  </a:lnTo>
                  <a:lnTo>
                    <a:pt x="321496" y="487341"/>
                  </a:lnTo>
                  <a:lnTo>
                    <a:pt x="365937" y="501691"/>
                  </a:lnTo>
                  <a:lnTo>
                    <a:pt x="409196" y="518103"/>
                  </a:lnTo>
                  <a:lnTo>
                    <a:pt x="450217" y="537096"/>
                  </a:lnTo>
                  <a:lnTo>
                    <a:pt x="487944" y="559194"/>
                  </a:lnTo>
                  <a:lnTo>
                    <a:pt x="521319" y="584916"/>
                  </a:lnTo>
                  <a:lnTo>
                    <a:pt x="549288" y="614785"/>
                  </a:lnTo>
                  <a:lnTo>
                    <a:pt x="570793" y="649322"/>
                  </a:lnTo>
                  <a:lnTo>
                    <a:pt x="584778" y="689048"/>
                  </a:lnTo>
                  <a:lnTo>
                    <a:pt x="590186" y="734485"/>
                  </a:lnTo>
                  <a:lnTo>
                    <a:pt x="587820" y="768131"/>
                  </a:lnTo>
                  <a:lnTo>
                    <a:pt x="560085" y="842152"/>
                  </a:lnTo>
                  <a:lnTo>
                    <a:pt x="476029" y="916173"/>
                  </a:lnTo>
                  <a:lnTo>
                    <a:pt x="304700" y="949819"/>
                  </a:lnTo>
                  <a:lnTo>
                    <a:pt x="259207" y="948194"/>
                  </a:lnTo>
                  <a:lnTo>
                    <a:pt x="157994" y="931069"/>
                  </a:lnTo>
                  <a:lnTo>
                    <a:pt x="53959" y="880068"/>
                  </a:lnTo>
                  <a:lnTo>
                    <a:pt x="0" y="776817"/>
                  </a:lnTo>
                </a:path>
              </a:pathLst>
            </a:custGeom>
            <a:ln w="138648">
              <a:solidFill>
                <a:srgbClr val="F58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40548" y="5101894"/>
              <a:ext cx="370205" cy="1269365"/>
            </a:xfrm>
            <a:custGeom>
              <a:avLst/>
              <a:gdLst/>
              <a:ahLst/>
              <a:cxnLst/>
              <a:rect l="l" t="t" r="r" b="b"/>
              <a:pathLst>
                <a:path w="370205" h="1269364">
                  <a:moveTo>
                    <a:pt x="138734" y="0"/>
                  </a:moveTo>
                  <a:lnTo>
                    <a:pt x="0" y="0"/>
                  </a:lnTo>
                  <a:lnTo>
                    <a:pt x="0" y="165328"/>
                  </a:lnTo>
                  <a:lnTo>
                    <a:pt x="138734" y="165328"/>
                  </a:lnTo>
                  <a:lnTo>
                    <a:pt x="138734" y="0"/>
                  </a:lnTo>
                  <a:close/>
                </a:path>
                <a:path w="370205" h="1269364">
                  <a:moveTo>
                    <a:pt x="157949" y="1103503"/>
                  </a:moveTo>
                  <a:lnTo>
                    <a:pt x="19215" y="1103503"/>
                  </a:lnTo>
                  <a:lnTo>
                    <a:pt x="19215" y="1268844"/>
                  </a:lnTo>
                  <a:lnTo>
                    <a:pt x="157949" y="1268844"/>
                  </a:lnTo>
                  <a:lnTo>
                    <a:pt x="157949" y="1103503"/>
                  </a:lnTo>
                  <a:close/>
                </a:path>
                <a:path w="370205" h="1269364">
                  <a:moveTo>
                    <a:pt x="350735" y="0"/>
                  </a:moveTo>
                  <a:lnTo>
                    <a:pt x="211988" y="0"/>
                  </a:lnTo>
                  <a:lnTo>
                    <a:pt x="211988" y="165328"/>
                  </a:lnTo>
                  <a:lnTo>
                    <a:pt x="350735" y="165328"/>
                  </a:lnTo>
                  <a:lnTo>
                    <a:pt x="350735" y="0"/>
                  </a:lnTo>
                  <a:close/>
                </a:path>
                <a:path w="370205" h="1269364">
                  <a:moveTo>
                    <a:pt x="369938" y="1103503"/>
                  </a:moveTo>
                  <a:lnTo>
                    <a:pt x="231203" y="1103503"/>
                  </a:lnTo>
                  <a:lnTo>
                    <a:pt x="231203" y="1268844"/>
                  </a:lnTo>
                  <a:lnTo>
                    <a:pt x="369938" y="1268844"/>
                  </a:lnTo>
                  <a:lnTo>
                    <a:pt x="369938" y="1103503"/>
                  </a:lnTo>
                  <a:close/>
                </a:path>
              </a:pathLst>
            </a:custGeom>
            <a:solidFill>
              <a:srgbClr val="F58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19308" y="5991018"/>
              <a:ext cx="3630929" cy="1645920"/>
            </a:xfrm>
            <a:custGeom>
              <a:avLst/>
              <a:gdLst/>
              <a:ahLst/>
              <a:cxnLst/>
              <a:rect l="l" t="t" r="r" b="b"/>
              <a:pathLst>
                <a:path w="3630930" h="1645920">
                  <a:moveTo>
                    <a:pt x="260428" y="1645831"/>
                  </a:moveTo>
                  <a:lnTo>
                    <a:pt x="0" y="1215324"/>
                  </a:lnTo>
                  <a:lnTo>
                    <a:pt x="1509651" y="306226"/>
                  </a:lnTo>
                  <a:lnTo>
                    <a:pt x="1878078" y="829385"/>
                  </a:lnTo>
                  <a:lnTo>
                    <a:pt x="2615891" y="359421"/>
                  </a:lnTo>
                  <a:lnTo>
                    <a:pt x="2478993" y="161020"/>
                  </a:lnTo>
                  <a:lnTo>
                    <a:pt x="3630866" y="0"/>
                  </a:lnTo>
                  <a:lnTo>
                    <a:pt x="3068859" y="1015965"/>
                  </a:lnTo>
                  <a:lnTo>
                    <a:pt x="2901858" y="773954"/>
                  </a:lnTo>
                  <a:lnTo>
                    <a:pt x="1742780" y="1512126"/>
                  </a:lnTo>
                  <a:lnTo>
                    <a:pt x="1367469" y="979224"/>
                  </a:lnTo>
                  <a:lnTo>
                    <a:pt x="260428" y="1645831"/>
                  </a:lnTo>
                  <a:close/>
                </a:path>
              </a:pathLst>
            </a:custGeom>
            <a:solidFill>
              <a:srgbClr val="5B9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9269" y="800100"/>
            <a:ext cx="12353924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latin typeface="Tahoma"/>
                <a:cs typeface="Tahoma"/>
              </a:rPr>
              <a:t>3.1.3.</a:t>
            </a:r>
            <a:r>
              <a:rPr sz="3000" spc="-180" dirty="0">
                <a:latin typeface="Tahoma"/>
                <a:cs typeface="Tahoma"/>
              </a:rPr>
              <a:t> </a:t>
            </a:r>
            <a:r>
              <a:rPr sz="3000" spc="95" dirty="0">
                <a:latin typeface="Tahoma"/>
                <a:cs typeface="Tahoma"/>
              </a:rPr>
              <a:t>Informações</a:t>
            </a:r>
            <a:r>
              <a:rPr sz="3000" spc="-180" dirty="0">
                <a:latin typeface="Tahoma"/>
                <a:cs typeface="Tahoma"/>
              </a:rPr>
              <a:t> </a:t>
            </a:r>
            <a:r>
              <a:rPr sz="3000" spc="95" dirty="0">
                <a:latin typeface="Tahoma"/>
                <a:cs typeface="Tahoma"/>
              </a:rPr>
              <a:t>Financeiras</a:t>
            </a:r>
            <a:endParaRPr sz="3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000" spc="125" dirty="0">
                <a:latin typeface="Tahoma"/>
                <a:cs typeface="Tahoma"/>
              </a:rPr>
              <a:t>Nesta</a:t>
            </a:r>
            <a:r>
              <a:rPr sz="3000" spc="-180" dirty="0">
                <a:latin typeface="Tahoma"/>
                <a:cs typeface="Tahoma"/>
              </a:rPr>
              <a:t> </a:t>
            </a:r>
            <a:r>
              <a:rPr sz="3000" spc="80" dirty="0">
                <a:latin typeface="Tahoma"/>
                <a:cs typeface="Tahoma"/>
              </a:rPr>
              <a:t>tela</a:t>
            </a:r>
            <a:r>
              <a:rPr sz="3000" spc="-175" dirty="0">
                <a:latin typeface="Tahoma"/>
                <a:cs typeface="Tahoma"/>
              </a:rPr>
              <a:t> </a:t>
            </a:r>
            <a:r>
              <a:rPr sz="3000" spc="120" dirty="0">
                <a:latin typeface="Tahoma"/>
                <a:cs typeface="Tahoma"/>
              </a:rPr>
              <a:t>deverão</a:t>
            </a:r>
            <a:r>
              <a:rPr sz="3000" spc="-175" dirty="0">
                <a:latin typeface="Tahoma"/>
                <a:cs typeface="Tahoma"/>
              </a:rPr>
              <a:t> </a:t>
            </a:r>
            <a:r>
              <a:rPr sz="3000" spc="114" dirty="0">
                <a:latin typeface="Tahoma"/>
                <a:cs typeface="Tahoma"/>
              </a:rPr>
              <a:t>ser</a:t>
            </a:r>
            <a:r>
              <a:rPr sz="3000" spc="-175" dirty="0">
                <a:latin typeface="Tahoma"/>
                <a:cs typeface="Tahoma"/>
              </a:rPr>
              <a:t> </a:t>
            </a:r>
            <a:r>
              <a:rPr sz="3000" spc="135" dirty="0">
                <a:latin typeface="Tahoma"/>
                <a:cs typeface="Tahoma"/>
              </a:rPr>
              <a:t>preenchidos</a:t>
            </a:r>
            <a:r>
              <a:rPr sz="3000" spc="-175" dirty="0">
                <a:latin typeface="Tahoma"/>
                <a:cs typeface="Tahoma"/>
              </a:rPr>
              <a:t> </a:t>
            </a:r>
            <a:r>
              <a:rPr sz="3000" spc="140" dirty="0">
                <a:latin typeface="Tahoma"/>
                <a:cs typeface="Tahoma"/>
              </a:rPr>
              <a:t>os</a:t>
            </a:r>
            <a:r>
              <a:rPr sz="3000" spc="-180" dirty="0">
                <a:latin typeface="Tahoma"/>
                <a:cs typeface="Tahoma"/>
              </a:rPr>
              <a:t> </a:t>
            </a:r>
            <a:r>
              <a:rPr sz="3000" spc="95" dirty="0">
                <a:latin typeface="Tahoma"/>
                <a:cs typeface="Tahoma"/>
              </a:rPr>
              <a:t>seguintes</a:t>
            </a:r>
            <a:r>
              <a:rPr sz="3000" spc="-175" dirty="0">
                <a:latin typeface="Tahoma"/>
                <a:cs typeface="Tahoma"/>
              </a:rPr>
              <a:t> </a:t>
            </a:r>
            <a:r>
              <a:rPr sz="3000" spc="85" dirty="0">
                <a:latin typeface="Tahoma"/>
                <a:cs typeface="Tahoma"/>
              </a:rPr>
              <a:t>campos</a:t>
            </a:r>
            <a:r>
              <a:rPr sz="3200" spc="85" dirty="0">
                <a:latin typeface="Tahoma"/>
                <a:cs typeface="Tahoma"/>
              </a:rPr>
              <a:t>: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140" y="1941808"/>
            <a:ext cx="10201274" cy="81152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6782" y="1154469"/>
            <a:ext cx="508825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05" dirty="0">
                <a:latin typeface="Tahoma"/>
                <a:cs typeface="Tahoma"/>
              </a:rPr>
              <a:t>Informações</a:t>
            </a:r>
            <a:r>
              <a:rPr sz="3000" spc="-235" dirty="0">
                <a:latin typeface="Tahoma"/>
                <a:cs typeface="Tahoma"/>
              </a:rPr>
              <a:t> </a:t>
            </a:r>
            <a:r>
              <a:rPr sz="3000" spc="105" dirty="0">
                <a:latin typeface="Tahoma"/>
                <a:cs typeface="Tahoma"/>
              </a:rPr>
              <a:t>Financeiras</a:t>
            </a:r>
            <a:endParaRPr sz="30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052657" y="1982346"/>
            <a:ext cx="6654165" cy="7578090"/>
            <a:chOff x="11052657" y="1982346"/>
            <a:chExt cx="6654165" cy="75780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52657" y="1982346"/>
              <a:ext cx="6654126" cy="75779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940376" y="2876804"/>
              <a:ext cx="4386580" cy="624205"/>
            </a:xfrm>
            <a:custGeom>
              <a:avLst/>
              <a:gdLst/>
              <a:ahLst/>
              <a:cxnLst/>
              <a:rect l="l" t="t" r="r" b="b"/>
              <a:pathLst>
                <a:path w="4386580" h="624204">
                  <a:moveTo>
                    <a:pt x="3954340" y="623686"/>
                  </a:moveTo>
                  <a:lnTo>
                    <a:pt x="0" y="623686"/>
                  </a:lnTo>
                  <a:lnTo>
                    <a:pt x="431716" y="0"/>
                  </a:lnTo>
                  <a:lnTo>
                    <a:pt x="4386162" y="0"/>
                  </a:lnTo>
                  <a:lnTo>
                    <a:pt x="3954340" y="623686"/>
                  </a:lnTo>
                  <a:close/>
                </a:path>
              </a:pathLst>
            </a:custGeom>
            <a:solidFill>
              <a:srgbClr val="F5B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20399" y="2857951"/>
              <a:ext cx="4426585" cy="661670"/>
            </a:xfrm>
            <a:custGeom>
              <a:avLst/>
              <a:gdLst/>
              <a:ahLst/>
              <a:cxnLst/>
              <a:rect l="l" t="t" r="r" b="b"/>
              <a:pathLst>
                <a:path w="4426584" h="661670">
                  <a:moveTo>
                    <a:pt x="3980517" y="661392"/>
                  </a:moveTo>
                  <a:lnTo>
                    <a:pt x="12956" y="661392"/>
                  </a:lnTo>
                  <a:lnTo>
                    <a:pt x="6519" y="657504"/>
                  </a:lnTo>
                  <a:lnTo>
                    <a:pt x="0" y="645089"/>
                  </a:lnTo>
                  <a:lnTo>
                    <a:pt x="457" y="637586"/>
                  </a:lnTo>
                  <a:lnTo>
                    <a:pt x="439686" y="3041"/>
                  </a:lnTo>
                  <a:lnTo>
                    <a:pt x="445490" y="0"/>
                  </a:lnTo>
                  <a:lnTo>
                    <a:pt x="4413161" y="0"/>
                  </a:lnTo>
                  <a:lnTo>
                    <a:pt x="4419599" y="3887"/>
                  </a:lnTo>
                  <a:lnTo>
                    <a:pt x="4426118" y="16302"/>
                  </a:lnTo>
                  <a:lnTo>
                    <a:pt x="4425661" y="23806"/>
                  </a:lnTo>
                  <a:lnTo>
                    <a:pt x="4416040" y="37701"/>
                  </a:lnTo>
                  <a:lnTo>
                    <a:pt x="461588" y="37701"/>
                  </a:lnTo>
                  <a:lnTo>
                    <a:pt x="55972" y="623691"/>
                  </a:lnTo>
                  <a:lnTo>
                    <a:pt x="4010318" y="623691"/>
                  </a:lnTo>
                  <a:lnTo>
                    <a:pt x="3986321" y="658351"/>
                  </a:lnTo>
                  <a:lnTo>
                    <a:pt x="3980517" y="661392"/>
                  </a:lnTo>
                  <a:close/>
                </a:path>
                <a:path w="4426584" h="661670">
                  <a:moveTo>
                    <a:pt x="4010318" y="623691"/>
                  </a:moveTo>
                  <a:lnTo>
                    <a:pt x="3964418" y="623691"/>
                  </a:lnTo>
                  <a:lnTo>
                    <a:pt x="4370138" y="37701"/>
                  </a:lnTo>
                  <a:lnTo>
                    <a:pt x="4416040" y="37701"/>
                  </a:lnTo>
                  <a:lnTo>
                    <a:pt x="4010318" y="623691"/>
                  </a:lnTo>
                  <a:close/>
                </a:path>
              </a:pathLst>
            </a:custGeom>
            <a:solidFill>
              <a:srgbClr val="180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03238" y="2876804"/>
              <a:ext cx="998855" cy="624205"/>
            </a:xfrm>
            <a:custGeom>
              <a:avLst/>
              <a:gdLst/>
              <a:ahLst/>
              <a:cxnLst/>
              <a:rect l="l" t="t" r="r" b="b"/>
              <a:pathLst>
                <a:path w="998855" h="624204">
                  <a:moveTo>
                    <a:pt x="566950" y="623686"/>
                  </a:moveTo>
                  <a:lnTo>
                    <a:pt x="0" y="623686"/>
                  </a:lnTo>
                  <a:lnTo>
                    <a:pt x="431718" y="0"/>
                  </a:lnTo>
                  <a:lnTo>
                    <a:pt x="998665" y="0"/>
                  </a:lnTo>
                  <a:lnTo>
                    <a:pt x="566950" y="623686"/>
                  </a:lnTo>
                  <a:close/>
                </a:path>
              </a:pathLst>
            </a:custGeom>
            <a:solidFill>
              <a:srgbClr val="EC8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483261" y="2857951"/>
              <a:ext cx="1038860" cy="661670"/>
            </a:xfrm>
            <a:custGeom>
              <a:avLst/>
              <a:gdLst/>
              <a:ahLst/>
              <a:cxnLst/>
              <a:rect l="l" t="t" r="r" b="b"/>
              <a:pathLst>
                <a:path w="1038859" h="661670">
                  <a:moveTo>
                    <a:pt x="593133" y="661392"/>
                  </a:moveTo>
                  <a:lnTo>
                    <a:pt x="12956" y="661392"/>
                  </a:lnTo>
                  <a:lnTo>
                    <a:pt x="6518" y="657504"/>
                  </a:lnTo>
                  <a:lnTo>
                    <a:pt x="0" y="645089"/>
                  </a:lnTo>
                  <a:lnTo>
                    <a:pt x="457" y="637586"/>
                  </a:lnTo>
                  <a:lnTo>
                    <a:pt x="439693" y="3041"/>
                  </a:lnTo>
                  <a:lnTo>
                    <a:pt x="445497" y="0"/>
                  </a:lnTo>
                  <a:lnTo>
                    <a:pt x="1025666" y="0"/>
                  </a:lnTo>
                  <a:lnTo>
                    <a:pt x="1032104" y="3887"/>
                  </a:lnTo>
                  <a:lnTo>
                    <a:pt x="1038623" y="16302"/>
                  </a:lnTo>
                  <a:lnTo>
                    <a:pt x="1038166" y="23806"/>
                  </a:lnTo>
                  <a:lnTo>
                    <a:pt x="1028548" y="37701"/>
                  </a:lnTo>
                  <a:lnTo>
                    <a:pt x="461603" y="37701"/>
                  </a:lnTo>
                  <a:lnTo>
                    <a:pt x="55971" y="623691"/>
                  </a:lnTo>
                  <a:lnTo>
                    <a:pt x="622929" y="623691"/>
                  </a:lnTo>
                  <a:lnTo>
                    <a:pt x="598937" y="658351"/>
                  </a:lnTo>
                  <a:lnTo>
                    <a:pt x="593133" y="661392"/>
                  </a:lnTo>
                  <a:close/>
                </a:path>
                <a:path w="1038859" h="661670">
                  <a:moveTo>
                    <a:pt x="622929" y="623691"/>
                  </a:moveTo>
                  <a:lnTo>
                    <a:pt x="577028" y="623691"/>
                  </a:lnTo>
                  <a:lnTo>
                    <a:pt x="982651" y="37701"/>
                  </a:lnTo>
                  <a:lnTo>
                    <a:pt x="1028548" y="37701"/>
                  </a:lnTo>
                  <a:lnTo>
                    <a:pt x="622929" y="623691"/>
                  </a:lnTo>
                  <a:close/>
                </a:path>
              </a:pathLst>
            </a:custGeom>
            <a:solidFill>
              <a:srgbClr val="180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70189" y="2876804"/>
              <a:ext cx="998855" cy="624205"/>
            </a:xfrm>
            <a:custGeom>
              <a:avLst/>
              <a:gdLst/>
              <a:ahLst/>
              <a:cxnLst/>
              <a:rect l="l" t="t" r="r" b="b"/>
              <a:pathLst>
                <a:path w="998855" h="624204">
                  <a:moveTo>
                    <a:pt x="566947" y="623686"/>
                  </a:moveTo>
                  <a:lnTo>
                    <a:pt x="0" y="623686"/>
                  </a:lnTo>
                  <a:lnTo>
                    <a:pt x="431714" y="0"/>
                  </a:lnTo>
                  <a:lnTo>
                    <a:pt x="998661" y="0"/>
                  </a:lnTo>
                  <a:lnTo>
                    <a:pt x="566947" y="623686"/>
                  </a:lnTo>
                  <a:close/>
                </a:path>
              </a:pathLst>
            </a:custGeom>
            <a:solidFill>
              <a:srgbClr val="F5B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50215" y="2857951"/>
              <a:ext cx="1038860" cy="661670"/>
            </a:xfrm>
            <a:custGeom>
              <a:avLst/>
              <a:gdLst/>
              <a:ahLst/>
              <a:cxnLst/>
              <a:rect l="l" t="t" r="r" b="b"/>
              <a:pathLst>
                <a:path w="1038859" h="661670">
                  <a:moveTo>
                    <a:pt x="593126" y="661392"/>
                  </a:moveTo>
                  <a:lnTo>
                    <a:pt x="12956" y="661392"/>
                  </a:lnTo>
                  <a:lnTo>
                    <a:pt x="6518" y="657504"/>
                  </a:lnTo>
                  <a:lnTo>
                    <a:pt x="0" y="645089"/>
                  </a:lnTo>
                  <a:lnTo>
                    <a:pt x="457" y="637586"/>
                  </a:lnTo>
                  <a:lnTo>
                    <a:pt x="439686" y="3041"/>
                  </a:lnTo>
                  <a:lnTo>
                    <a:pt x="445490" y="0"/>
                  </a:lnTo>
                  <a:lnTo>
                    <a:pt x="1025659" y="0"/>
                  </a:lnTo>
                  <a:lnTo>
                    <a:pt x="1032097" y="3887"/>
                  </a:lnTo>
                  <a:lnTo>
                    <a:pt x="1038616" y="16302"/>
                  </a:lnTo>
                  <a:lnTo>
                    <a:pt x="1038159" y="23806"/>
                  </a:lnTo>
                  <a:lnTo>
                    <a:pt x="1028541" y="37701"/>
                  </a:lnTo>
                  <a:lnTo>
                    <a:pt x="461596" y="37701"/>
                  </a:lnTo>
                  <a:lnTo>
                    <a:pt x="55972" y="623691"/>
                  </a:lnTo>
                  <a:lnTo>
                    <a:pt x="622921" y="623691"/>
                  </a:lnTo>
                  <a:lnTo>
                    <a:pt x="598930" y="658351"/>
                  </a:lnTo>
                  <a:lnTo>
                    <a:pt x="593126" y="661392"/>
                  </a:lnTo>
                  <a:close/>
                </a:path>
                <a:path w="1038859" h="661670">
                  <a:moveTo>
                    <a:pt x="622921" y="623691"/>
                  </a:moveTo>
                  <a:lnTo>
                    <a:pt x="577020" y="623691"/>
                  </a:lnTo>
                  <a:lnTo>
                    <a:pt x="982644" y="37701"/>
                  </a:lnTo>
                  <a:lnTo>
                    <a:pt x="1028541" y="37701"/>
                  </a:lnTo>
                  <a:lnTo>
                    <a:pt x="622921" y="623691"/>
                  </a:lnTo>
                  <a:close/>
                </a:path>
              </a:pathLst>
            </a:custGeom>
            <a:solidFill>
              <a:srgbClr val="180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37136" y="2876804"/>
              <a:ext cx="998855" cy="624205"/>
            </a:xfrm>
            <a:custGeom>
              <a:avLst/>
              <a:gdLst/>
              <a:ahLst/>
              <a:cxnLst/>
              <a:rect l="l" t="t" r="r" b="b"/>
              <a:pathLst>
                <a:path w="998855" h="624204">
                  <a:moveTo>
                    <a:pt x="566946" y="623686"/>
                  </a:moveTo>
                  <a:lnTo>
                    <a:pt x="0" y="623686"/>
                  </a:lnTo>
                  <a:lnTo>
                    <a:pt x="431714" y="0"/>
                  </a:lnTo>
                  <a:lnTo>
                    <a:pt x="998665" y="0"/>
                  </a:lnTo>
                  <a:lnTo>
                    <a:pt x="566946" y="623686"/>
                  </a:lnTo>
                  <a:close/>
                </a:path>
              </a:pathLst>
            </a:custGeom>
            <a:solidFill>
              <a:srgbClr val="EC8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17162" y="2857951"/>
              <a:ext cx="1038860" cy="661670"/>
            </a:xfrm>
            <a:custGeom>
              <a:avLst/>
              <a:gdLst/>
              <a:ahLst/>
              <a:cxnLst/>
              <a:rect l="l" t="t" r="r" b="b"/>
              <a:pathLst>
                <a:path w="1038859" h="661670">
                  <a:moveTo>
                    <a:pt x="593126" y="661392"/>
                  </a:moveTo>
                  <a:lnTo>
                    <a:pt x="12957" y="661392"/>
                  </a:lnTo>
                  <a:lnTo>
                    <a:pt x="6519" y="657504"/>
                  </a:lnTo>
                  <a:lnTo>
                    <a:pt x="0" y="645089"/>
                  </a:lnTo>
                  <a:lnTo>
                    <a:pt x="457" y="637586"/>
                  </a:lnTo>
                  <a:lnTo>
                    <a:pt x="439686" y="3041"/>
                  </a:lnTo>
                  <a:lnTo>
                    <a:pt x="445489" y="0"/>
                  </a:lnTo>
                  <a:lnTo>
                    <a:pt x="1025659" y="0"/>
                  </a:lnTo>
                  <a:lnTo>
                    <a:pt x="1032097" y="3887"/>
                  </a:lnTo>
                  <a:lnTo>
                    <a:pt x="1038616" y="16302"/>
                  </a:lnTo>
                  <a:lnTo>
                    <a:pt x="1038159" y="23806"/>
                  </a:lnTo>
                  <a:lnTo>
                    <a:pt x="1028541" y="37701"/>
                  </a:lnTo>
                  <a:lnTo>
                    <a:pt x="461596" y="37701"/>
                  </a:lnTo>
                  <a:lnTo>
                    <a:pt x="55972" y="623691"/>
                  </a:lnTo>
                  <a:lnTo>
                    <a:pt x="622921" y="623691"/>
                  </a:lnTo>
                  <a:lnTo>
                    <a:pt x="598930" y="658351"/>
                  </a:lnTo>
                  <a:lnTo>
                    <a:pt x="593126" y="661392"/>
                  </a:lnTo>
                  <a:close/>
                </a:path>
                <a:path w="1038859" h="661670">
                  <a:moveTo>
                    <a:pt x="622921" y="623691"/>
                  </a:moveTo>
                  <a:lnTo>
                    <a:pt x="577020" y="623691"/>
                  </a:lnTo>
                  <a:lnTo>
                    <a:pt x="982644" y="37701"/>
                  </a:lnTo>
                  <a:lnTo>
                    <a:pt x="1028541" y="37701"/>
                  </a:lnTo>
                  <a:lnTo>
                    <a:pt x="622921" y="623691"/>
                  </a:lnTo>
                  <a:close/>
                </a:path>
              </a:pathLst>
            </a:custGeom>
            <a:solidFill>
              <a:srgbClr val="180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04083" y="2876804"/>
              <a:ext cx="998855" cy="624205"/>
            </a:xfrm>
            <a:custGeom>
              <a:avLst/>
              <a:gdLst/>
              <a:ahLst/>
              <a:cxnLst/>
              <a:rect l="l" t="t" r="r" b="b"/>
              <a:pathLst>
                <a:path w="998855" h="624204">
                  <a:moveTo>
                    <a:pt x="566947" y="623686"/>
                  </a:moveTo>
                  <a:lnTo>
                    <a:pt x="0" y="623686"/>
                  </a:lnTo>
                  <a:lnTo>
                    <a:pt x="431718" y="0"/>
                  </a:lnTo>
                  <a:lnTo>
                    <a:pt x="998665" y="0"/>
                  </a:lnTo>
                  <a:lnTo>
                    <a:pt x="566947" y="623686"/>
                  </a:lnTo>
                  <a:close/>
                </a:path>
              </a:pathLst>
            </a:custGeom>
            <a:solidFill>
              <a:srgbClr val="F5B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184109" y="2857951"/>
              <a:ext cx="1038860" cy="661670"/>
            </a:xfrm>
            <a:custGeom>
              <a:avLst/>
              <a:gdLst/>
              <a:ahLst/>
              <a:cxnLst/>
              <a:rect l="l" t="t" r="r" b="b"/>
              <a:pathLst>
                <a:path w="1038859" h="661670">
                  <a:moveTo>
                    <a:pt x="593126" y="661392"/>
                  </a:moveTo>
                  <a:lnTo>
                    <a:pt x="12957" y="661392"/>
                  </a:lnTo>
                  <a:lnTo>
                    <a:pt x="6519" y="657504"/>
                  </a:lnTo>
                  <a:lnTo>
                    <a:pt x="0" y="645089"/>
                  </a:lnTo>
                  <a:lnTo>
                    <a:pt x="457" y="637586"/>
                  </a:lnTo>
                  <a:lnTo>
                    <a:pt x="439686" y="3041"/>
                  </a:lnTo>
                  <a:lnTo>
                    <a:pt x="445490" y="0"/>
                  </a:lnTo>
                  <a:lnTo>
                    <a:pt x="1025659" y="0"/>
                  </a:lnTo>
                  <a:lnTo>
                    <a:pt x="1032097" y="3887"/>
                  </a:lnTo>
                  <a:lnTo>
                    <a:pt x="1038616" y="16302"/>
                  </a:lnTo>
                  <a:lnTo>
                    <a:pt x="1038159" y="23806"/>
                  </a:lnTo>
                  <a:lnTo>
                    <a:pt x="1028541" y="37701"/>
                  </a:lnTo>
                  <a:lnTo>
                    <a:pt x="461596" y="37701"/>
                  </a:lnTo>
                  <a:lnTo>
                    <a:pt x="55972" y="623691"/>
                  </a:lnTo>
                  <a:lnTo>
                    <a:pt x="622921" y="623691"/>
                  </a:lnTo>
                  <a:lnTo>
                    <a:pt x="598930" y="658351"/>
                  </a:lnTo>
                  <a:lnTo>
                    <a:pt x="593126" y="661392"/>
                  </a:lnTo>
                  <a:close/>
                </a:path>
                <a:path w="1038859" h="661670">
                  <a:moveTo>
                    <a:pt x="622921" y="623691"/>
                  </a:moveTo>
                  <a:lnTo>
                    <a:pt x="577020" y="623691"/>
                  </a:lnTo>
                  <a:lnTo>
                    <a:pt x="982644" y="37701"/>
                  </a:lnTo>
                  <a:lnTo>
                    <a:pt x="1028541" y="37701"/>
                  </a:lnTo>
                  <a:lnTo>
                    <a:pt x="622921" y="623691"/>
                  </a:lnTo>
                  <a:close/>
                </a:path>
              </a:pathLst>
            </a:custGeom>
            <a:solidFill>
              <a:srgbClr val="180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71030" y="2876804"/>
              <a:ext cx="998855" cy="624205"/>
            </a:xfrm>
            <a:custGeom>
              <a:avLst/>
              <a:gdLst/>
              <a:ahLst/>
              <a:cxnLst/>
              <a:rect l="l" t="t" r="r" b="b"/>
              <a:pathLst>
                <a:path w="998855" h="624204">
                  <a:moveTo>
                    <a:pt x="566946" y="623686"/>
                  </a:moveTo>
                  <a:lnTo>
                    <a:pt x="0" y="623686"/>
                  </a:lnTo>
                  <a:lnTo>
                    <a:pt x="431718" y="0"/>
                  </a:lnTo>
                  <a:lnTo>
                    <a:pt x="998665" y="0"/>
                  </a:lnTo>
                  <a:lnTo>
                    <a:pt x="566946" y="623686"/>
                  </a:lnTo>
                  <a:close/>
                </a:path>
              </a:pathLst>
            </a:custGeom>
            <a:solidFill>
              <a:srgbClr val="EC8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51057" y="2857951"/>
              <a:ext cx="1038860" cy="661670"/>
            </a:xfrm>
            <a:custGeom>
              <a:avLst/>
              <a:gdLst/>
              <a:ahLst/>
              <a:cxnLst/>
              <a:rect l="l" t="t" r="r" b="b"/>
              <a:pathLst>
                <a:path w="1038859" h="661670">
                  <a:moveTo>
                    <a:pt x="593126" y="661392"/>
                  </a:moveTo>
                  <a:lnTo>
                    <a:pt x="12956" y="661392"/>
                  </a:lnTo>
                  <a:lnTo>
                    <a:pt x="6518" y="657504"/>
                  </a:lnTo>
                  <a:lnTo>
                    <a:pt x="0" y="645089"/>
                  </a:lnTo>
                  <a:lnTo>
                    <a:pt x="457" y="637586"/>
                  </a:lnTo>
                  <a:lnTo>
                    <a:pt x="439686" y="3041"/>
                  </a:lnTo>
                  <a:lnTo>
                    <a:pt x="445489" y="0"/>
                  </a:lnTo>
                  <a:lnTo>
                    <a:pt x="1025659" y="0"/>
                  </a:lnTo>
                  <a:lnTo>
                    <a:pt x="1032097" y="3887"/>
                  </a:lnTo>
                  <a:lnTo>
                    <a:pt x="1038616" y="16302"/>
                  </a:lnTo>
                  <a:lnTo>
                    <a:pt x="1038158" y="23806"/>
                  </a:lnTo>
                  <a:lnTo>
                    <a:pt x="1028540" y="37701"/>
                  </a:lnTo>
                  <a:lnTo>
                    <a:pt x="461595" y="37701"/>
                  </a:lnTo>
                  <a:lnTo>
                    <a:pt x="55971" y="623691"/>
                  </a:lnTo>
                  <a:lnTo>
                    <a:pt x="622921" y="623691"/>
                  </a:lnTo>
                  <a:lnTo>
                    <a:pt x="598930" y="658351"/>
                  </a:lnTo>
                  <a:lnTo>
                    <a:pt x="593126" y="661392"/>
                  </a:lnTo>
                  <a:close/>
                </a:path>
                <a:path w="1038859" h="661670">
                  <a:moveTo>
                    <a:pt x="622921" y="623691"/>
                  </a:moveTo>
                  <a:lnTo>
                    <a:pt x="577020" y="623691"/>
                  </a:lnTo>
                  <a:lnTo>
                    <a:pt x="982644" y="37701"/>
                  </a:lnTo>
                  <a:lnTo>
                    <a:pt x="1028540" y="37701"/>
                  </a:lnTo>
                  <a:lnTo>
                    <a:pt x="622921" y="623691"/>
                  </a:lnTo>
                  <a:close/>
                </a:path>
              </a:pathLst>
            </a:custGeom>
            <a:solidFill>
              <a:srgbClr val="180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58334" y="7070959"/>
              <a:ext cx="1940560" cy="762000"/>
            </a:xfrm>
            <a:custGeom>
              <a:avLst/>
              <a:gdLst/>
              <a:ahLst/>
              <a:cxnLst/>
              <a:rect l="l" t="t" r="r" b="b"/>
              <a:pathLst>
                <a:path w="1940559" h="762000">
                  <a:moveTo>
                    <a:pt x="1770323" y="761565"/>
                  </a:moveTo>
                  <a:lnTo>
                    <a:pt x="169907" y="761565"/>
                  </a:lnTo>
                  <a:lnTo>
                    <a:pt x="124791" y="755494"/>
                  </a:lnTo>
                  <a:lnTo>
                    <a:pt x="84219" y="738369"/>
                  </a:lnTo>
                  <a:lnTo>
                    <a:pt x="49821" y="711817"/>
                  </a:lnTo>
                  <a:lnTo>
                    <a:pt x="23231" y="677471"/>
                  </a:lnTo>
                  <a:lnTo>
                    <a:pt x="6079" y="636958"/>
                  </a:lnTo>
                  <a:lnTo>
                    <a:pt x="0" y="591909"/>
                  </a:lnTo>
                  <a:lnTo>
                    <a:pt x="0" y="169655"/>
                  </a:lnTo>
                  <a:lnTo>
                    <a:pt x="6079" y="124607"/>
                  </a:lnTo>
                  <a:lnTo>
                    <a:pt x="23231" y="84094"/>
                  </a:lnTo>
                  <a:lnTo>
                    <a:pt x="49821" y="49747"/>
                  </a:lnTo>
                  <a:lnTo>
                    <a:pt x="84219" y="23196"/>
                  </a:lnTo>
                  <a:lnTo>
                    <a:pt x="124791" y="6070"/>
                  </a:lnTo>
                  <a:lnTo>
                    <a:pt x="169907" y="0"/>
                  </a:lnTo>
                  <a:lnTo>
                    <a:pt x="1770323" y="0"/>
                  </a:lnTo>
                  <a:lnTo>
                    <a:pt x="1815438" y="6070"/>
                  </a:lnTo>
                  <a:lnTo>
                    <a:pt x="1856011" y="23196"/>
                  </a:lnTo>
                  <a:lnTo>
                    <a:pt x="1890408" y="49747"/>
                  </a:lnTo>
                  <a:lnTo>
                    <a:pt x="1916999" y="84094"/>
                  </a:lnTo>
                  <a:lnTo>
                    <a:pt x="1934150" y="124607"/>
                  </a:lnTo>
                  <a:lnTo>
                    <a:pt x="1940230" y="169655"/>
                  </a:lnTo>
                  <a:lnTo>
                    <a:pt x="1940230" y="591909"/>
                  </a:lnTo>
                  <a:lnTo>
                    <a:pt x="1934150" y="636958"/>
                  </a:lnTo>
                  <a:lnTo>
                    <a:pt x="1916999" y="677471"/>
                  </a:lnTo>
                  <a:lnTo>
                    <a:pt x="1890408" y="711817"/>
                  </a:lnTo>
                  <a:lnTo>
                    <a:pt x="1856011" y="738369"/>
                  </a:lnTo>
                  <a:lnTo>
                    <a:pt x="1815438" y="755494"/>
                  </a:lnTo>
                  <a:lnTo>
                    <a:pt x="1770323" y="761565"/>
                  </a:lnTo>
                  <a:close/>
                </a:path>
              </a:pathLst>
            </a:custGeom>
            <a:solidFill>
              <a:srgbClr val="EC8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339459" y="7052109"/>
              <a:ext cx="1978025" cy="799465"/>
            </a:xfrm>
            <a:custGeom>
              <a:avLst/>
              <a:gdLst/>
              <a:ahLst/>
              <a:cxnLst/>
              <a:rect l="l" t="t" r="r" b="b"/>
              <a:pathLst>
                <a:path w="1978025" h="799465">
                  <a:moveTo>
                    <a:pt x="1789198" y="799267"/>
                  </a:moveTo>
                  <a:lnTo>
                    <a:pt x="188785" y="799267"/>
                  </a:lnTo>
                  <a:lnTo>
                    <a:pt x="138656" y="792522"/>
                  </a:lnTo>
                  <a:lnTo>
                    <a:pt x="93575" y="773494"/>
                  </a:lnTo>
                  <a:lnTo>
                    <a:pt x="55356" y="743993"/>
                  </a:lnTo>
                  <a:lnTo>
                    <a:pt x="25811" y="705830"/>
                  </a:lnTo>
                  <a:lnTo>
                    <a:pt x="6755" y="660816"/>
                  </a:lnTo>
                  <a:lnTo>
                    <a:pt x="0" y="610761"/>
                  </a:lnTo>
                  <a:lnTo>
                    <a:pt x="0" y="188506"/>
                  </a:lnTo>
                  <a:lnTo>
                    <a:pt x="6755" y="138451"/>
                  </a:lnTo>
                  <a:lnTo>
                    <a:pt x="25811" y="93437"/>
                  </a:lnTo>
                  <a:lnTo>
                    <a:pt x="55356" y="55274"/>
                  </a:lnTo>
                  <a:lnTo>
                    <a:pt x="93575" y="25773"/>
                  </a:lnTo>
                  <a:lnTo>
                    <a:pt x="138656" y="6745"/>
                  </a:lnTo>
                  <a:lnTo>
                    <a:pt x="188785" y="0"/>
                  </a:lnTo>
                  <a:lnTo>
                    <a:pt x="1789198" y="0"/>
                  </a:lnTo>
                  <a:lnTo>
                    <a:pt x="1839327" y="6745"/>
                  </a:lnTo>
                  <a:lnTo>
                    <a:pt x="1884408" y="25773"/>
                  </a:lnTo>
                  <a:lnTo>
                    <a:pt x="1899861" y="37701"/>
                  </a:lnTo>
                  <a:lnTo>
                    <a:pt x="188785" y="37701"/>
                  </a:lnTo>
                  <a:lnTo>
                    <a:pt x="141048" y="45389"/>
                  </a:lnTo>
                  <a:lnTo>
                    <a:pt x="99589" y="66797"/>
                  </a:lnTo>
                  <a:lnTo>
                    <a:pt x="66896" y="99442"/>
                  </a:lnTo>
                  <a:lnTo>
                    <a:pt x="45456" y="140840"/>
                  </a:lnTo>
                  <a:lnTo>
                    <a:pt x="37757" y="188506"/>
                  </a:lnTo>
                  <a:lnTo>
                    <a:pt x="37757" y="610761"/>
                  </a:lnTo>
                  <a:lnTo>
                    <a:pt x="45456" y="658426"/>
                  </a:lnTo>
                  <a:lnTo>
                    <a:pt x="66896" y="699824"/>
                  </a:lnTo>
                  <a:lnTo>
                    <a:pt x="99589" y="732469"/>
                  </a:lnTo>
                  <a:lnTo>
                    <a:pt x="141048" y="753878"/>
                  </a:lnTo>
                  <a:lnTo>
                    <a:pt x="188785" y="761566"/>
                  </a:lnTo>
                  <a:lnTo>
                    <a:pt x="1899860" y="761566"/>
                  </a:lnTo>
                  <a:lnTo>
                    <a:pt x="1884408" y="773494"/>
                  </a:lnTo>
                  <a:lnTo>
                    <a:pt x="1839327" y="792522"/>
                  </a:lnTo>
                  <a:lnTo>
                    <a:pt x="1789198" y="799267"/>
                  </a:lnTo>
                  <a:close/>
                </a:path>
                <a:path w="1978025" h="799465">
                  <a:moveTo>
                    <a:pt x="1899860" y="761566"/>
                  </a:moveTo>
                  <a:lnTo>
                    <a:pt x="1789198" y="761566"/>
                  </a:lnTo>
                  <a:lnTo>
                    <a:pt x="1836935" y="753878"/>
                  </a:lnTo>
                  <a:lnTo>
                    <a:pt x="1878394" y="732469"/>
                  </a:lnTo>
                  <a:lnTo>
                    <a:pt x="1911087" y="699824"/>
                  </a:lnTo>
                  <a:lnTo>
                    <a:pt x="1932527" y="658426"/>
                  </a:lnTo>
                  <a:lnTo>
                    <a:pt x="1940226" y="610761"/>
                  </a:lnTo>
                  <a:lnTo>
                    <a:pt x="1940226" y="188506"/>
                  </a:lnTo>
                  <a:lnTo>
                    <a:pt x="1932527" y="140840"/>
                  </a:lnTo>
                  <a:lnTo>
                    <a:pt x="1911087" y="99442"/>
                  </a:lnTo>
                  <a:lnTo>
                    <a:pt x="1878394" y="66797"/>
                  </a:lnTo>
                  <a:lnTo>
                    <a:pt x="1836935" y="45389"/>
                  </a:lnTo>
                  <a:lnTo>
                    <a:pt x="1789198" y="37701"/>
                  </a:lnTo>
                  <a:lnTo>
                    <a:pt x="1899861" y="37701"/>
                  </a:lnTo>
                  <a:lnTo>
                    <a:pt x="1922627" y="55274"/>
                  </a:lnTo>
                  <a:lnTo>
                    <a:pt x="1952172" y="93437"/>
                  </a:lnTo>
                  <a:lnTo>
                    <a:pt x="1971228" y="138451"/>
                  </a:lnTo>
                  <a:lnTo>
                    <a:pt x="1977983" y="188506"/>
                  </a:lnTo>
                  <a:lnTo>
                    <a:pt x="1977983" y="610761"/>
                  </a:lnTo>
                  <a:lnTo>
                    <a:pt x="1971228" y="660816"/>
                  </a:lnTo>
                  <a:lnTo>
                    <a:pt x="1952172" y="705830"/>
                  </a:lnTo>
                  <a:lnTo>
                    <a:pt x="1922627" y="743993"/>
                  </a:lnTo>
                  <a:lnTo>
                    <a:pt x="1899860" y="761566"/>
                  </a:lnTo>
                  <a:close/>
                </a:path>
              </a:pathLst>
            </a:custGeom>
            <a:solidFill>
              <a:srgbClr val="180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09407" y="4392866"/>
              <a:ext cx="2797074" cy="186044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668768" y="7227132"/>
              <a:ext cx="408305" cy="449580"/>
            </a:xfrm>
            <a:custGeom>
              <a:avLst/>
              <a:gdLst/>
              <a:ahLst/>
              <a:cxnLst/>
              <a:rect l="l" t="t" r="r" b="b"/>
              <a:pathLst>
                <a:path w="408305" h="449579">
                  <a:moveTo>
                    <a:pt x="151220" y="449219"/>
                  </a:moveTo>
                  <a:lnTo>
                    <a:pt x="18878" y="449219"/>
                  </a:lnTo>
                  <a:lnTo>
                    <a:pt x="11529" y="447738"/>
                  </a:lnTo>
                  <a:lnTo>
                    <a:pt x="5529" y="443698"/>
                  </a:lnTo>
                  <a:lnTo>
                    <a:pt x="1483" y="437707"/>
                  </a:lnTo>
                  <a:lnTo>
                    <a:pt x="0" y="430369"/>
                  </a:lnTo>
                  <a:lnTo>
                    <a:pt x="0" y="18850"/>
                  </a:lnTo>
                  <a:lnTo>
                    <a:pt x="1483" y="11512"/>
                  </a:lnTo>
                  <a:lnTo>
                    <a:pt x="5529" y="5520"/>
                  </a:lnTo>
                  <a:lnTo>
                    <a:pt x="11529" y="1481"/>
                  </a:lnTo>
                  <a:lnTo>
                    <a:pt x="18878" y="0"/>
                  </a:lnTo>
                  <a:lnTo>
                    <a:pt x="188431" y="0"/>
                  </a:lnTo>
                  <a:lnTo>
                    <a:pt x="240743" y="1716"/>
                  </a:lnTo>
                  <a:lnTo>
                    <a:pt x="281246" y="6928"/>
                  </a:lnTo>
                  <a:lnTo>
                    <a:pt x="329625" y="23089"/>
                  </a:lnTo>
                  <a:lnTo>
                    <a:pt x="371626" y="55701"/>
                  </a:lnTo>
                  <a:lnTo>
                    <a:pt x="398945" y="102859"/>
                  </a:lnTo>
                  <a:lnTo>
                    <a:pt x="406562" y="138552"/>
                  </a:lnTo>
                  <a:lnTo>
                    <a:pt x="170099" y="138552"/>
                  </a:lnTo>
                  <a:lnTo>
                    <a:pt x="170099" y="184942"/>
                  </a:lnTo>
                  <a:lnTo>
                    <a:pt x="406041" y="184942"/>
                  </a:lnTo>
                  <a:lnTo>
                    <a:pt x="404952" y="198315"/>
                  </a:lnTo>
                  <a:lnTo>
                    <a:pt x="381364" y="258297"/>
                  </a:lnTo>
                  <a:lnTo>
                    <a:pt x="335358" y="299777"/>
                  </a:lnTo>
                  <a:lnTo>
                    <a:pt x="270031" y="320605"/>
                  </a:lnTo>
                  <a:lnTo>
                    <a:pt x="230399" y="323222"/>
                  </a:lnTo>
                  <a:lnTo>
                    <a:pt x="170099" y="323222"/>
                  </a:lnTo>
                  <a:lnTo>
                    <a:pt x="170099" y="430369"/>
                  </a:lnTo>
                  <a:lnTo>
                    <a:pt x="168615" y="437707"/>
                  </a:lnTo>
                  <a:lnTo>
                    <a:pt x="164570" y="443698"/>
                  </a:lnTo>
                  <a:lnTo>
                    <a:pt x="158569" y="447738"/>
                  </a:lnTo>
                  <a:lnTo>
                    <a:pt x="151220" y="449219"/>
                  </a:lnTo>
                  <a:close/>
                </a:path>
                <a:path w="408305" h="449579">
                  <a:moveTo>
                    <a:pt x="406041" y="184942"/>
                  </a:moveTo>
                  <a:lnTo>
                    <a:pt x="193748" y="184942"/>
                  </a:lnTo>
                  <a:lnTo>
                    <a:pt x="214464" y="184190"/>
                  </a:lnTo>
                  <a:lnTo>
                    <a:pt x="227868" y="182428"/>
                  </a:lnTo>
                  <a:lnTo>
                    <a:pt x="235462" y="180397"/>
                  </a:lnTo>
                  <a:lnTo>
                    <a:pt x="238747" y="178838"/>
                  </a:lnTo>
                  <a:lnTo>
                    <a:pt x="242405" y="176430"/>
                  </a:lnTo>
                  <a:lnTo>
                    <a:pt x="244256" y="170731"/>
                  </a:lnTo>
                  <a:lnTo>
                    <a:pt x="244256" y="155576"/>
                  </a:lnTo>
                  <a:lnTo>
                    <a:pt x="193748" y="138552"/>
                  </a:lnTo>
                  <a:lnTo>
                    <a:pt x="406562" y="138552"/>
                  </a:lnTo>
                  <a:lnTo>
                    <a:pt x="406915" y="140877"/>
                  </a:lnTo>
                  <a:lnTo>
                    <a:pt x="407917" y="161887"/>
                  </a:lnTo>
                  <a:lnTo>
                    <a:pt x="406041" y="184942"/>
                  </a:lnTo>
                  <a:close/>
                </a:path>
              </a:pathLst>
            </a:custGeom>
            <a:solidFill>
              <a:srgbClr val="F5B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649890" y="7208280"/>
              <a:ext cx="445770" cy="487045"/>
            </a:xfrm>
            <a:custGeom>
              <a:avLst/>
              <a:gdLst/>
              <a:ahLst/>
              <a:cxnLst/>
              <a:rect l="l" t="t" r="r" b="b"/>
              <a:pathLst>
                <a:path w="445769" h="487045">
                  <a:moveTo>
                    <a:pt x="170098" y="486922"/>
                  </a:moveTo>
                  <a:lnTo>
                    <a:pt x="37757" y="486922"/>
                  </a:lnTo>
                  <a:lnTo>
                    <a:pt x="23060" y="483960"/>
                  </a:lnTo>
                  <a:lnTo>
                    <a:pt x="11059" y="475880"/>
                  </a:lnTo>
                  <a:lnTo>
                    <a:pt x="2967" y="463896"/>
                  </a:lnTo>
                  <a:lnTo>
                    <a:pt x="0" y="449221"/>
                  </a:lnTo>
                  <a:lnTo>
                    <a:pt x="0" y="37701"/>
                  </a:lnTo>
                  <a:lnTo>
                    <a:pt x="2967" y="23026"/>
                  </a:lnTo>
                  <a:lnTo>
                    <a:pt x="11059" y="11042"/>
                  </a:lnTo>
                  <a:lnTo>
                    <a:pt x="23060" y="2962"/>
                  </a:lnTo>
                  <a:lnTo>
                    <a:pt x="37757" y="0"/>
                  </a:lnTo>
                  <a:lnTo>
                    <a:pt x="207310" y="0"/>
                  </a:lnTo>
                  <a:lnTo>
                    <a:pt x="261482" y="1807"/>
                  </a:lnTo>
                  <a:lnTo>
                    <a:pt x="303826" y="7297"/>
                  </a:lnTo>
                  <a:lnTo>
                    <a:pt x="340987" y="17988"/>
                  </a:lnTo>
                  <a:lnTo>
                    <a:pt x="377205" y="37701"/>
                  </a:lnTo>
                  <a:lnTo>
                    <a:pt x="37757" y="37701"/>
                  </a:lnTo>
                  <a:lnTo>
                    <a:pt x="37757" y="449221"/>
                  </a:lnTo>
                  <a:lnTo>
                    <a:pt x="207856" y="449221"/>
                  </a:lnTo>
                  <a:lnTo>
                    <a:pt x="204888" y="463896"/>
                  </a:lnTo>
                  <a:lnTo>
                    <a:pt x="196796" y="475880"/>
                  </a:lnTo>
                  <a:lnTo>
                    <a:pt x="184795" y="483960"/>
                  </a:lnTo>
                  <a:lnTo>
                    <a:pt x="170098" y="486922"/>
                  </a:lnTo>
                  <a:close/>
                </a:path>
                <a:path w="445769" h="487045">
                  <a:moveTo>
                    <a:pt x="207856" y="449221"/>
                  </a:moveTo>
                  <a:lnTo>
                    <a:pt x="170098" y="449221"/>
                  </a:lnTo>
                  <a:lnTo>
                    <a:pt x="170098" y="323224"/>
                  </a:lnTo>
                  <a:lnTo>
                    <a:pt x="249278" y="323224"/>
                  </a:lnTo>
                  <a:lnTo>
                    <a:pt x="285492" y="320927"/>
                  </a:lnTo>
                  <a:lnTo>
                    <a:pt x="344389" y="302558"/>
                  </a:lnTo>
                  <a:lnTo>
                    <a:pt x="384940" y="266099"/>
                  </a:lnTo>
                  <a:lnTo>
                    <a:pt x="405364" y="213227"/>
                  </a:lnTo>
                  <a:lnTo>
                    <a:pt x="407813" y="178504"/>
                  </a:lnTo>
                  <a:lnTo>
                    <a:pt x="407043" y="161849"/>
                  </a:lnTo>
                  <a:lnTo>
                    <a:pt x="393928" y="113133"/>
                  </a:lnTo>
                  <a:lnTo>
                    <a:pt x="364759" y="75575"/>
                  </a:lnTo>
                  <a:lnTo>
                    <a:pt x="326604" y="52823"/>
                  </a:lnTo>
                  <a:lnTo>
                    <a:pt x="278525" y="41395"/>
                  </a:lnTo>
                  <a:lnTo>
                    <a:pt x="233968" y="38111"/>
                  </a:lnTo>
                  <a:lnTo>
                    <a:pt x="207310" y="37701"/>
                  </a:lnTo>
                  <a:lnTo>
                    <a:pt x="377205" y="37701"/>
                  </a:lnTo>
                  <a:lnTo>
                    <a:pt x="417479" y="78612"/>
                  </a:lnTo>
                  <a:lnTo>
                    <a:pt x="435613" y="115399"/>
                  </a:lnTo>
                  <a:lnTo>
                    <a:pt x="444551" y="157576"/>
                  </a:lnTo>
                  <a:lnTo>
                    <a:pt x="445565" y="178504"/>
                  </a:lnTo>
                  <a:lnTo>
                    <a:pt x="445457" y="183356"/>
                  </a:lnTo>
                  <a:lnTo>
                    <a:pt x="432277" y="257028"/>
                  </a:lnTo>
                  <a:lnTo>
                    <a:pt x="392338" y="314500"/>
                  </a:lnTo>
                  <a:lnTo>
                    <a:pt x="330715" y="349264"/>
                  </a:lnTo>
                  <a:lnTo>
                    <a:pt x="292410" y="358003"/>
                  </a:lnTo>
                  <a:lnTo>
                    <a:pt x="249278" y="360925"/>
                  </a:lnTo>
                  <a:lnTo>
                    <a:pt x="207856" y="360925"/>
                  </a:lnTo>
                  <a:lnTo>
                    <a:pt x="207856" y="449221"/>
                  </a:lnTo>
                  <a:close/>
                </a:path>
                <a:path w="445769" h="487045">
                  <a:moveTo>
                    <a:pt x="212627" y="222647"/>
                  </a:moveTo>
                  <a:lnTo>
                    <a:pt x="170098" y="222647"/>
                  </a:lnTo>
                  <a:lnTo>
                    <a:pt x="170098" y="138555"/>
                  </a:lnTo>
                  <a:lnTo>
                    <a:pt x="212627" y="138555"/>
                  </a:lnTo>
                  <a:lnTo>
                    <a:pt x="232071" y="139132"/>
                  </a:lnTo>
                  <a:lnTo>
                    <a:pt x="274459" y="153293"/>
                  </a:lnTo>
                  <a:lnTo>
                    <a:pt x="281670" y="176257"/>
                  </a:lnTo>
                  <a:lnTo>
                    <a:pt x="207856" y="176257"/>
                  </a:lnTo>
                  <a:lnTo>
                    <a:pt x="207856" y="184946"/>
                  </a:lnTo>
                  <a:lnTo>
                    <a:pt x="281674" y="184946"/>
                  </a:lnTo>
                  <a:lnTo>
                    <a:pt x="281138" y="191585"/>
                  </a:lnTo>
                  <a:lnTo>
                    <a:pt x="247179" y="220342"/>
                  </a:lnTo>
                  <a:lnTo>
                    <a:pt x="231616" y="222071"/>
                  </a:lnTo>
                  <a:lnTo>
                    <a:pt x="212627" y="222647"/>
                  </a:lnTo>
                  <a:close/>
                </a:path>
                <a:path w="445769" h="487045">
                  <a:moveTo>
                    <a:pt x="281674" y="184946"/>
                  </a:moveTo>
                  <a:lnTo>
                    <a:pt x="212627" y="184946"/>
                  </a:lnTo>
                  <a:lnTo>
                    <a:pt x="224220" y="184716"/>
                  </a:lnTo>
                  <a:lnTo>
                    <a:pt x="233156" y="184134"/>
                  </a:lnTo>
                  <a:lnTo>
                    <a:pt x="239724" y="183356"/>
                  </a:lnTo>
                  <a:lnTo>
                    <a:pt x="244212" y="182542"/>
                  </a:lnTo>
                  <a:lnTo>
                    <a:pt x="244197" y="178504"/>
                  </a:lnTo>
                  <a:lnTo>
                    <a:pt x="239591" y="177732"/>
                  </a:lnTo>
                  <a:lnTo>
                    <a:pt x="232973" y="177007"/>
                  </a:lnTo>
                  <a:lnTo>
                    <a:pt x="224075" y="176468"/>
                  </a:lnTo>
                  <a:lnTo>
                    <a:pt x="212627" y="176257"/>
                  </a:lnTo>
                  <a:lnTo>
                    <a:pt x="281670" y="176257"/>
                  </a:lnTo>
                  <a:lnTo>
                    <a:pt x="281948" y="179896"/>
                  </a:lnTo>
                  <a:lnTo>
                    <a:pt x="281868" y="182542"/>
                  </a:lnTo>
                  <a:lnTo>
                    <a:pt x="281674" y="184946"/>
                  </a:lnTo>
                  <a:close/>
                </a:path>
              </a:pathLst>
            </a:custGeom>
            <a:solidFill>
              <a:srgbClr val="180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095070" y="7227132"/>
              <a:ext cx="464184" cy="449580"/>
            </a:xfrm>
            <a:custGeom>
              <a:avLst/>
              <a:gdLst/>
              <a:ahLst/>
              <a:cxnLst/>
              <a:rect l="l" t="t" r="r" b="b"/>
              <a:pathLst>
                <a:path w="464184" h="449579">
                  <a:moveTo>
                    <a:pt x="158321" y="449219"/>
                  </a:moveTo>
                  <a:lnTo>
                    <a:pt x="13716" y="449219"/>
                  </a:lnTo>
                  <a:lnTo>
                    <a:pt x="7971" y="446252"/>
                  </a:lnTo>
                  <a:lnTo>
                    <a:pt x="892" y="436274"/>
                  </a:lnTo>
                  <a:lnTo>
                    <a:pt x="0" y="429883"/>
                  </a:lnTo>
                  <a:lnTo>
                    <a:pt x="149612" y="5051"/>
                  </a:lnTo>
                  <a:lnTo>
                    <a:pt x="156758" y="0"/>
                  </a:lnTo>
                  <a:lnTo>
                    <a:pt x="306798" y="0"/>
                  </a:lnTo>
                  <a:lnTo>
                    <a:pt x="313944" y="5051"/>
                  </a:lnTo>
                  <a:lnTo>
                    <a:pt x="387708" y="214507"/>
                  </a:lnTo>
                  <a:lnTo>
                    <a:pt x="231734" y="214507"/>
                  </a:lnTo>
                  <a:lnTo>
                    <a:pt x="215178" y="270713"/>
                  </a:lnTo>
                  <a:lnTo>
                    <a:pt x="407502" y="270713"/>
                  </a:lnTo>
                  <a:lnTo>
                    <a:pt x="451182" y="394744"/>
                  </a:lnTo>
                  <a:lnTo>
                    <a:pt x="180039" y="394744"/>
                  </a:lnTo>
                  <a:lnTo>
                    <a:pt x="165703" y="443697"/>
                  </a:lnTo>
                  <a:lnTo>
                    <a:pt x="158321" y="449219"/>
                  </a:lnTo>
                  <a:close/>
                </a:path>
                <a:path w="464184" h="449579">
                  <a:moveTo>
                    <a:pt x="407502" y="270713"/>
                  </a:moveTo>
                  <a:lnTo>
                    <a:pt x="247958" y="270713"/>
                  </a:lnTo>
                  <a:lnTo>
                    <a:pt x="231734" y="214507"/>
                  </a:lnTo>
                  <a:lnTo>
                    <a:pt x="387708" y="214507"/>
                  </a:lnTo>
                  <a:lnTo>
                    <a:pt x="407502" y="270713"/>
                  </a:lnTo>
                  <a:close/>
                </a:path>
                <a:path w="464184" h="449579">
                  <a:moveTo>
                    <a:pt x="449840" y="449219"/>
                  </a:moveTo>
                  <a:lnTo>
                    <a:pt x="304048" y="449219"/>
                  </a:lnTo>
                  <a:lnTo>
                    <a:pt x="296622" y="443608"/>
                  </a:lnTo>
                  <a:lnTo>
                    <a:pt x="282817" y="394744"/>
                  </a:lnTo>
                  <a:lnTo>
                    <a:pt x="451182" y="394744"/>
                  </a:lnTo>
                  <a:lnTo>
                    <a:pt x="463557" y="429883"/>
                  </a:lnTo>
                  <a:lnTo>
                    <a:pt x="462664" y="436274"/>
                  </a:lnTo>
                  <a:lnTo>
                    <a:pt x="455585" y="446252"/>
                  </a:lnTo>
                  <a:lnTo>
                    <a:pt x="449840" y="449219"/>
                  </a:lnTo>
                  <a:close/>
                </a:path>
              </a:pathLst>
            </a:custGeom>
            <a:solidFill>
              <a:srgbClr val="F5B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077330" y="7208280"/>
              <a:ext cx="499109" cy="487045"/>
            </a:xfrm>
            <a:custGeom>
              <a:avLst/>
              <a:gdLst/>
              <a:ahLst/>
              <a:cxnLst/>
              <a:rect l="l" t="t" r="r" b="b"/>
              <a:pathLst>
                <a:path w="499109" h="487045">
                  <a:moveTo>
                    <a:pt x="167680" y="486922"/>
                  </a:moveTo>
                  <a:lnTo>
                    <a:pt x="37576" y="486922"/>
                  </a:lnTo>
                  <a:lnTo>
                    <a:pt x="28592" y="485840"/>
                  </a:lnTo>
                  <a:lnTo>
                    <a:pt x="183" y="454448"/>
                  </a:lnTo>
                  <a:lnTo>
                    <a:pt x="0" y="445537"/>
                  </a:lnTo>
                  <a:lnTo>
                    <a:pt x="1958" y="436714"/>
                  </a:lnTo>
                  <a:lnTo>
                    <a:pt x="146888" y="25194"/>
                  </a:lnTo>
                  <a:lnTo>
                    <a:pt x="182506" y="0"/>
                  </a:lnTo>
                  <a:lnTo>
                    <a:pt x="316526" y="0"/>
                  </a:lnTo>
                  <a:lnTo>
                    <a:pt x="352144" y="25194"/>
                  </a:lnTo>
                  <a:lnTo>
                    <a:pt x="356549" y="37701"/>
                  </a:lnTo>
                  <a:lnTo>
                    <a:pt x="182506" y="37701"/>
                  </a:lnTo>
                  <a:lnTo>
                    <a:pt x="37576" y="449221"/>
                  </a:lnTo>
                  <a:lnTo>
                    <a:pt x="207017" y="449221"/>
                  </a:lnTo>
                  <a:lnTo>
                    <a:pt x="203922" y="459799"/>
                  </a:lnTo>
                  <a:lnTo>
                    <a:pt x="198633" y="470818"/>
                  </a:lnTo>
                  <a:lnTo>
                    <a:pt x="190327" y="479389"/>
                  </a:lnTo>
                  <a:lnTo>
                    <a:pt x="179757" y="484945"/>
                  </a:lnTo>
                  <a:lnTo>
                    <a:pt x="167680" y="486922"/>
                  </a:lnTo>
                  <a:close/>
                </a:path>
                <a:path w="499109" h="487045">
                  <a:moveTo>
                    <a:pt x="498957" y="449221"/>
                  </a:moveTo>
                  <a:lnTo>
                    <a:pt x="461456" y="449221"/>
                  </a:lnTo>
                  <a:lnTo>
                    <a:pt x="316526" y="37701"/>
                  </a:lnTo>
                  <a:lnTo>
                    <a:pt x="356549" y="37701"/>
                  </a:lnTo>
                  <a:lnTo>
                    <a:pt x="497074" y="436714"/>
                  </a:lnTo>
                  <a:lnTo>
                    <a:pt x="499033" y="445537"/>
                  </a:lnTo>
                  <a:lnTo>
                    <a:pt x="498957" y="449221"/>
                  </a:lnTo>
                  <a:close/>
                </a:path>
                <a:path w="499109" h="487045">
                  <a:moveTo>
                    <a:pt x="290785" y="308416"/>
                  </a:moveTo>
                  <a:lnTo>
                    <a:pt x="207690" y="308416"/>
                  </a:lnTo>
                  <a:lnTo>
                    <a:pt x="249658" y="165935"/>
                  </a:lnTo>
                  <a:lnTo>
                    <a:pt x="290785" y="308416"/>
                  </a:lnTo>
                  <a:close/>
                </a:path>
                <a:path w="499109" h="487045">
                  <a:moveTo>
                    <a:pt x="207017" y="449221"/>
                  </a:moveTo>
                  <a:lnTo>
                    <a:pt x="167680" y="449221"/>
                  </a:lnTo>
                  <a:lnTo>
                    <a:pt x="183627" y="394742"/>
                  </a:lnTo>
                  <a:lnTo>
                    <a:pt x="314848" y="394742"/>
                  </a:lnTo>
                  <a:lnTo>
                    <a:pt x="325496" y="432443"/>
                  </a:lnTo>
                  <a:lnTo>
                    <a:pt x="211927" y="432443"/>
                  </a:lnTo>
                  <a:lnTo>
                    <a:pt x="207017" y="449221"/>
                  </a:lnTo>
                  <a:close/>
                </a:path>
                <a:path w="499109" h="487045">
                  <a:moveTo>
                    <a:pt x="461456" y="486922"/>
                  </a:moveTo>
                  <a:lnTo>
                    <a:pt x="330235" y="486922"/>
                  </a:lnTo>
                  <a:lnTo>
                    <a:pt x="318070" y="484915"/>
                  </a:lnTo>
                  <a:lnTo>
                    <a:pt x="307446" y="479281"/>
                  </a:lnTo>
                  <a:lnTo>
                    <a:pt x="299131" y="470600"/>
                  </a:lnTo>
                  <a:lnTo>
                    <a:pt x="293894" y="459455"/>
                  </a:lnTo>
                  <a:lnTo>
                    <a:pt x="286265" y="432443"/>
                  </a:lnTo>
                  <a:lnTo>
                    <a:pt x="325496" y="432443"/>
                  </a:lnTo>
                  <a:lnTo>
                    <a:pt x="330235" y="449221"/>
                  </a:lnTo>
                  <a:lnTo>
                    <a:pt x="498957" y="449221"/>
                  </a:lnTo>
                  <a:lnTo>
                    <a:pt x="478798" y="482709"/>
                  </a:lnTo>
                  <a:lnTo>
                    <a:pt x="470440" y="485840"/>
                  </a:lnTo>
                  <a:lnTo>
                    <a:pt x="461456" y="486922"/>
                  </a:lnTo>
                  <a:close/>
                </a:path>
              </a:pathLst>
            </a:custGeom>
            <a:solidFill>
              <a:srgbClr val="180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517522" y="7227132"/>
              <a:ext cx="471805" cy="449580"/>
            </a:xfrm>
            <a:custGeom>
              <a:avLst/>
              <a:gdLst/>
              <a:ahLst/>
              <a:cxnLst/>
              <a:rect l="l" t="t" r="r" b="b"/>
              <a:pathLst>
                <a:path w="471805" h="449579">
                  <a:moveTo>
                    <a:pt x="303724" y="449219"/>
                  </a:moveTo>
                  <a:lnTo>
                    <a:pt x="171382" y="449219"/>
                  </a:lnTo>
                  <a:lnTo>
                    <a:pt x="164033" y="447738"/>
                  </a:lnTo>
                  <a:lnTo>
                    <a:pt x="158032" y="443698"/>
                  </a:lnTo>
                  <a:lnTo>
                    <a:pt x="153987" y="437707"/>
                  </a:lnTo>
                  <a:lnTo>
                    <a:pt x="152503" y="430369"/>
                  </a:lnTo>
                  <a:lnTo>
                    <a:pt x="152503" y="283209"/>
                  </a:lnTo>
                  <a:lnTo>
                    <a:pt x="29" y="22525"/>
                  </a:lnTo>
                  <a:lnTo>
                    <a:pt x="0" y="15323"/>
                  </a:lnTo>
                  <a:lnTo>
                    <a:pt x="6733" y="3608"/>
                  </a:lnTo>
                  <a:lnTo>
                    <a:pt x="12979" y="0"/>
                  </a:lnTo>
                  <a:lnTo>
                    <a:pt x="173461" y="0"/>
                  </a:lnTo>
                  <a:lnTo>
                    <a:pt x="179973" y="3998"/>
                  </a:lnTo>
                  <a:lnTo>
                    <a:pt x="237479" y="117477"/>
                  </a:lnTo>
                  <a:lnTo>
                    <a:pt x="295449" y="3976"/>
                  </a:lnTo>
                  <a:lnTo>
                    <a:pt x="301946" y="0"/>
                  </a:lnTo>
                  <a:lnTo>
                    <a:pt x="458462" y="0"/>
                  </a:lnTo>
                  <a:lnTo>
                    <a:pt x="464678" y="3571"/>
                  </a:lnTo>
                  <a:lnTo>
                    <a:pt x="471441" y="15191"/>
                  </a:lnTo>
                  <a:lnTo>
                    <a:pt x="471470" y="22348"/>
                  </a:lnTo>
                  <a:lnTo>
                    <a:pt x="322602" y="283098"/>
                  </a:lnTo>
                  <a:lnTo>
                    <a:pt x="322602" y="430369"/>
                  </a:lnTo>
                  <a:lnTo>
                    <a:pt x="321119" y="437707"/>
                  </a:lnTo>
                  <a:lnTo>
                    <a:pt x="317073" y="443698"/>
                  </a:lnTo>
                  <a:lnTo>
                    <a:pt x="311072" y="447738"/>
                  </a:lnTo>
                  <a:lnTo>
                    <a:pt x="303724" y="449219"/>
                  </a:lnTo>
                  <a:close/>
                </a:path>
              </a:pathLst>
            </a:custGeom>
            <a:solidFill>
              <a:srgbClr val="F5B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499503" y="7208280"/>
              <a:ext cx="508000" cy="487045"/>
            </a:xfrm>
            <a:custGeom>
              <a:avLst/>
              <a:gdLst/>
              <a:ahLst/>
              <a:cxnLst/>
              <a:rect l="l" t="t" r="r" b="b"/>
              <a:pathLst>
                <a:path w="508000" h="487045">
                  <a:moveTo>
                    <a:pt x="321743" y="486922"/>
                  </a:moveTo>
                  <a:lnTo>
                    <a:pt x="189404" y="486922"/>
                  </a:lnTo>
                  <a:lnTo>
                    <a:pt x="174708" y="483960"/>
                  </a:lnTo>
                  <a:lnTo>
                    <a:pt x="162707" y="475880"/>
                  </a:lnTo>
                  <a:lnTo>
                    <a:pt x="154615" y="463896"/>
                  </a:lnTo>
                  <a:lnTo>
                    <a:pt x="151647" y="449221"/>
                  </a:lnTo>
                  <a:lnTo>
                    <a:pt x="151522" y="306952"/>
                  </a:lnTo>
                  <a:lnTo>
                    <a:pt x="5154" y="56715"/>
                  </a:lnTo>
                  <a:lnTo>
                    <a:pt x="1307" y="47539"/>
                  </a:lnTo>
                  <a:lnTo>
                    <a:pt x="0" y="37843"/>
                  </a:lnTo>
                  <a:lnTo>
                    <a:pt x="1233" y="28137"/>
                  </a:lnTo>
                  <a:lnTo>
                    <a:pt x="37756" y="0"/>
                  </a:lnTo>
                  <a:lnTo>
                    <a:pt x="184368" y="0"/>
                  </a:lnTo>
                  <a:lnTo>
                    <a:pt x="218058" y="20680"/>
                  </a:lnTo>
                  <a:lnTo>
                    <a:pt x="226682" y="37701"/>
                  </a:lnTo>
                  <a:lnTo>
                    <a:pt x="37756" y="37701"/>
                  </a:lnTo>
                  <a:lnTo>
                    <a:pt x="189404" y="296962"/>
                  </a:lnTo>
                  <a:lnTo>
                    <a:pt x="189404" y="449221"/>
                  </a:lnTo>
                  <a:lnTo>
                    <a:pt x="359500" y="449221"/>
                  </a:lnTo>
                  <a:lnTo>
                    <a:pt x="356532" y="463896"/>
                  </a:lnTo>
                  <a:lnTo>
                    <a:pt x="348440" y="475880"/>
                  </a:lnTo>
                  <a:lnTo>
                    <a:pt x="336439" y="483960"/>
                  </a:lnTo>
                  <a:lnTo>
                    <a:pt x="321743" y="486922"/>
                  </a:lnTo>
                  <a:close/>
                </a:path>
                <a:path w="508000" h="487045">
                  <a:moveTo>
                    <a:pt x="297948" y="94702"/>
                  </a:moveTo>
                  <a:lnTo>
                    <a:pt x="255564" y="94702"/>
                  </a:lnTo>
                  <a:lnTo>
                    <a:pt x="293425" y="20574"/>
                  </a:lnTo>
                  <a:lnTo>
                    <a:pt x="299405" y="12032"/>
                  </a:lnTo>
                  <a:lnTo>
                    <a:pt x="307339" y="5551"/>
                  </a:lnTo>
                  <a:lnTo>
                    <a:pt x="316724" y="1439"/>
                  </a:lnTo>
                  <a:lnTo>
                    <a:pt x="327060" y="0"/>
                  </a:lnTo>
                  <a:lnTo>
                    <a:pt x="469751" y="0"/>
                  </a:lnTo>
                  <a:lnTo>
                    <a:pt x="506210" y="27895"/>
                  </a:lnTo>
                  <a:lnTo>
                    <a:pt x="507508" y="37545"/>
                  </a:lnTo>
                  <a:lnTo>
                    <a:pt x="507489" y="37701"/>
                  </a:lnTo>
                  <a:lnTo>
                    <a:pt x="327060" y="37701"/>
                  </a:lnTo>
                  <a:lnTo>
                    <a:pt x="297948" y="94702"/>
                  </a:lnTo>
                  <a:close/>
                </a:path>
                <a:path w="508000" h="487045">
                  <a:moveTo>
                    <a:pt x="255432" y="177948"/>
                  </a:moveTo>
                  <a:lnTo>
                    <a:pt x="184368" y="37701"/>
                  </a:lnTo>
                  <a:lnTo>
                    <a:pt x="226682" y="37701"/>
                  </a:lnTo>
                  <a:lnTo>
                    <a:pt x="255564" y="94702"/>
                  </a:lnTo>
                  <a:lnTo>
                    <a:pt x="297948" y="94702"/>
                  </a:lnTo>
                  <a:lnTo>
                    <a:pt x="255432" y="177948"/>
                  </a:lnTo>
                  <a:close/>
                </a:path>
                <a:path w="508000" h="487045">
                  <a:moveTo>
                    <a:pt x="359500" y="449221"/>
                  </a:moveTo>
                  <a:lnTo>
                    <a:pt x="321743" y="449221"/>
                  </a:lnTo>
                  <a:lnTo>
                    <a:pt x="321743" y="296962"/>
                  </a:lnTo>
                  <a:lnTo>
                    <a:pt x="469751" y="37701"/>
                  </a:lnTo>
                  <a:lnTo>
                    <a:pt x="507489" y="37701"/>
                  </a:lnTo>
                  <a:lnTo>
                    <a:pt x="506290" y="47205"/>
                  </a:lnTo>
                  <a:lnTo>
                    <a:pt x="502553" y="56371"/>
                  </a:lnTo>
                  <a:lnTo>
                    <a:pt x="359500" y="306952"/>
                  </a:lnTo>
                  <a:lnTo>
                    <a:pt x="359500" y="449221"/>
                  </a:lnTo>
                  <a:close/>
                </a:path>
              </a:pathLst>
            </a:custGeom>
            <a:solidFill>
              <a:srgbClr val="180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477006" y="6889437"/>
              <a:ext cx="3779520" cy="1198880"/>
            </a:xfrm>
            <a:custGeom>
              <a:avLst/>
              <a:gdLst/>
              <a:ahLst/>
              <a:cxnLst/>
              <a:rect l="l" t="t" r="r" b="b"/>
              <a:pathLst>
                <a:path w="3779519" h="1198879">
                  <a:moveTo>
                    <a:pt x="319304" y="1198330"/>
                  </a:moveTo>
                  <a:lnTo>
                    <a:pt x="268737" y="1197766"/>
                  </a:lnTo>
                  <a:lnTo>
                    <a:pt x="218029" y="1193814"/>
                  </a:lnTo>
                  <a:lnTo>
                    <a:pt x="171313" y="1184499"/>
                  </a:lnTo>
                  <a:lnTo>
                    <a:pt x="119571" y="1159753"/>
                  </a:lnTo>
                  <a:lnTo>
                    <a:pt x="100782" y="1124564"/>
                  </a:lnTo>
                  <a:lnTo>
                    <a:pt x="75544" y="968410"/>
                  </a:lnTo>
                  <a:lnTo>
                    <a:pt x="49148" y="812561"/>
                  </a:lnTo>
                  <a:lnTo>
                    <a:pt x="12467" y="604604"/>
                  </a:lnTo>
                  <a:lnTo>
                    <a:pt x="3076" y="552496"/>
                  </a:lnTo>
                  <a:lnTo>
                    <a:pt x="0" y="512790"/>
                  </a:lnTo>
                  <a:lnTo>
                    <a:pt x="2137" y="473084"/>
                  </a:lnTo>
                  <a:lnTo>
                    <a:pt x="9629" y="433943"/>
                  </a:lnTo>
                  <a:lnTo>
                    <a:pt x="22617" y="395930"/>
                  </a:lnTo>
                  <a:lnTo>
                    <a:pt x="37743" y="357471"/>
                  </a:lnTo>
                  <a:lnTo>
                    <a:pt x="52305" y="318588"/>
                  </a:lnTo>
                  <a:lnTo>
                    <a:pt x="64048" y="278859"/>
                  </a:lnTo>
                  <a:lnTo>
                    <a:pt x="70719" y="237859"/>
                  </a:lnTo>
                  <a:lnTo>
                    <a:pt x="78634" y="213913"/>
                  </a:lnTo>
                  <a:lnTo>
                    <a:pt x="96836" y="196460"/>
                  </a:lnTo>
                  <a:lnTo>
                    <a:pt x="123776" y="185780"/>
                  </a:lnTo>
                  <a:lnTo>
                    <a:pt x="157902" y="182158"/>
                  </a:lnTo>
                  <a:lnTo>
                    <a:pt x="281772" y="182793"/>
                  </a:lnTo>
                  <a:lnTo>
                    <a:pt x="323250" y="182158"/>
                  </a:lnTo>
                  <a:lnTo>
                    <a:pt x="480385" y="177576"/>
                  </a:lnTo>
                  <a:lnTo>
                    <a:pt x="738123" y="168295"/>
                  </a:lnTo>
                  <a:lnTo>
                    <a:pt x="834326" y="163904"/>
                  </a:lnTo>
                  <a:lnTo>
                    <a:pt x="882427" y="162085"/>
                  </a:lnTo>
                  <a:lnTo>
                    <a:pt x="930528" y="161019"/>
                  </a:lnTo>
                  <a:lnTo>
                    <a:pt x="1079789" y="161495"/>
                  </a:lnTo>
                  <a:lnTo>
                    <a:pt x="1180849" y="160817"/>
                  </a:lnTo>
                  <a:lnTo>
                    <a:pt x="1281823" y="159186"/>
                  </a:lnTo>
                  <a:lnTo>
                    <a:pt x="1382723" y="156737"/>
                  </a:lnTo>
                  <a:lnTo>
                    <a:pt x="1533960" y="151828"/>
                  </a:lnTo>
                  <a:lnTo>
                    <a:pt x="1886540" y="136995"/>
                  </a:lnTo>
                  <a:lnTo>
                    <a:pt x="1937648" y="134512"/>
                  </a:lnTo>
                  <a:lnTo>
                    <a:pt x="1988755" y="131188"/>
                  </a:lnTo>
                  <a:lnTo>
                    <a:pt x="2039863" y="127181"/>
                  </a:lnTo>
                  <a:lnTo>
                    <a:pt x="2090970" y="122655"/>
                  </a:lnTo>
                  <a:lnTo>
                    <a:pt x="2295400" y="102566"/>
                  </a:lnTo>
                  <a:lnTo>
                    <a:pt x="2346508" y="97853"/>
                  </a:lnTo>
                  <a:lnTo>
                    <a:pt x="2456010" y="88628"/>
                  </a:lnTo>
                  <a:lnTo>
                    <a:pt x="2510581" y="83654"/>
                  </a:lnTo>
                  <a:lnTo>
                    <a:pt x="2565224" y="78246"/>
                  </a:lnTo>
                  <a:lnTo>
                    <a:pt x="2620084" y="72261"/>
                  </a:lnTo>
                  <a:lnTo>
                    <a:pt x="3000384" y="25592"/>
                  </a:lnTo>
                  <a:lnTo>
                    <a:pt x="3047992" y="20488"/>
                  </a:lnTo>
                  <a:lnTo>
                    <a:pt x="3096023" y="16371"/>
                  </a:lnTo>
                  <a:lnTo>
                    <a:pt x="3144335" y="13102"/>
                  </a:lnTo>
                  <a:lnTo>
                    <a:pt x="3192789" y="10538"/>
                  </a:lnTo>
                  <a:lnTo>
                    <a:pt x="3340387" y="6012"/>
                  </a:lnTo>
                  <a:lnTo>
                    <a:pt x="3586618" y="0"/>
                  </a:lnTo>
                  <a:lnTo>
                    <a:pt x="3603528" y="517"/>
                  </a:lnTo>
                  <a:lnTo>
                    <a:pt x="3654260" y="6021"/>
                  </a:lnTo>
                  <a:lnTo>
                    <a:pt x="3688715" y="27192"/>
                  </a:lnTo>
                  <a:lnTo>
                    <a:pt x="3709400" y="134546"/>
                  </a:lnTo>
                  <a:lnTo>
                    <a:pt x="3742566" y="321817"/>
                  </a:lnTo>
                  <a:lnTo>
                    <a:pt x="3750463" y="368832"/>
                  </a:lnTo>
                  <a:lnTo>
                    <a:pt x="3756193" y="411738"/>
                  </a:lnTo>
                  <a:lnTo>
                    <a:pt x="3760233" y="454643"/>
                  </a:lnTo>
                  <a:lnTo>
                    <a:pt x="3763146" y="497548"/>
                  </a:lnTo>
                  <a:lnTo>
                    <a:pt x="3765494" y="540453"/>
                  </a:lnTo>
                  <a:lnTo>
                    <a:pt x="3766763" y="574090"/>
                  </a:lnTo>
                  <a:lnTo>
                    <a:pt x="3766622" y="607445"/>
                  </a:lnTo>
                  <a:lnTo>
                    <a:pt x="3765494" y="674437"/>
                  </a:lnTo>
                  <a:lnTo>
                    <a:pt x="3770003" y="674437"/>
                  </a:lnTo>
                  <a:lnTo>
                    <a:pt x="3770003" y="677448"/>
                  </a:lnTo>
                  <a:lnTo>
                    <a:pt x="3779022" y="883693"/>
                  </a:lnTo>
                  <a:lnTo>
                    <a:pt x="3774325" y="906463"/>
                  </a:lnTo>
                  <a:lnTo>
                    <a:pt x="3759481" y="925846"/>
                  </a:lnTo>
                  <a:lnTo>
                    <a:pt x="3736746" y="939583"/>
                  </a:lnTo>
                  <a:lnTo>
                    <a:pt x="3708374" y="945416"/>
                  </a:lnTo>
                  <a:lnTo>
                    <a:pt x="3657673" y="947894"/>
                  </a:lnTo>
                  <a:lnTo>
                    <a:pt x="3607035" y="950811"/>
                  </a:lnTo>
                  <a:lnTo>
                    <a:pt x="3556460" y="954167"/>
                  </a:lnTo>
                  <a:lnTo>
                    <a:pt x="3505948" y="957962"/>
                  </a:lnTo>
                  <a:lnTo>
                    <a:pt x="3455498" y="962196"/>
                  </a:lnTo>
                  <a:lnTo>
                    <a:pt x="3405111" y="966869"/>
                  </a:lnTo>
                  <a:lnTo>
                    <a:pt x="3354786" y="971981"/>
                  </a:lnTo>
                  <a:lnTo>
                    <a:pt x="3304524" y="977532"/>
                  </a:lnTo>
                  <a:lnTo>
                    <a:pt x="3254325" y="983523"/>
                  </a:lnTo>
                  <a:lnTo>
                    <a:pt x="3204188" y="989952"/>
                  </a:lnTo>
                  <a:lnTo>
                    <a:pt x="3154114" y="996821"/>
                  </a:lnTo>
                  <a:lnTo>
                    <a:pt x="3104102" y="1004129"/>
                  </a:lnTo>
                  <a:lnTo>
                    <a:pt x="3048626" y="1011021"/>
                  </a:lnTo>
                  <a:lnTo>
                    <a:pt x="2992868" y="1016360"/>
                  </a:lnTo>
                  <a:lnTo>
                    <a:pt x="2881634" y="1025205"/>
                  </a:lnTo>
                  <a:lnTo>
                    <a:pt x="2683216" y="1042894"/>
                  </a:lnTo>
                  <a:lnTo>
                    <a:pt x="2584008" y="1051032"/>
                  </a:lnTo>
                  <a:lnTo>
                    <a:pt x="2377464" y="1066110"/>
                  </a:lnTo>
                  <a:lnTo>
                    <a:pt x="2269847" y="1073191"/>
                  </a:lnTo>
                  <a:lnTo>
                    <a:pt x="2216020" y="1076246"/>
                  </a:lnTo>
                  <a:lnTo>
                    <a:pt x="2162229" y="1078860"/>
                  </a:lnTo>
                  <a:lnTo>
                    <a:pt x="2108509" y="1080944"/>
                  </a:lnTo>
                  <a:lnTo>
                    <a:pt x="1904856" y="1086950"/>
                  </a:lnTo>
                  <a:lnTo>
                    <a:pt x="1804727" y="1090627"/>
                  </a:lnTo>
                  <a:lnTo>
                    <a:pt x="1704632" y="1095094"/>
                  </a:lnTo>
                  <a:lnTo>
                    <a:pt x="1604668" y="1100580"/>
                  </a:lnTo>
                  <a:lnTo>
                    <a:pt x="1554766" y="1103777"/>
                  </a:lnTo>
                  <a:lnTo>
                    <a:pt x="1504933" y="1107315"/>
                  </a:lnTo>
                  <a:lnTo>
                    <a:pt x="1455183" y="1111224"/>
                  </a:lnTo>
                  <a:lnTo>
                    <a:pt x="1405528" y="1115531"/>
                  </a:lnTo>
                  <a:lnTo>
                    <a:pt x="1351414" y="1119483"/>
                  </a:lnTo>
                  <a:lnTo>
                    <a:pt x="1297300" y="1122556"/>
                  </a:lnTo>
                  <a:lnTo>
                    <a:pt x="1134958" y="1130272"/>
                  </a:lnTo>
                  <a:lnTo>
                    <a:pt x="825970" y="1149922"/>
                  </a:lnTo>
                  <a:lnTo>
                    <a:pt x="724136" y="1157143"/>
                  </a:lnTo>
                  <a:lnTo>
                    <a:pt x="673259" y="1161214"/>
                  </a:lnTo>
                  <a:lnTo>
                    <a:pt x="622416" y="1165696"/>
                  </a:lnTo>
                  <a:lnTo>
                    <a:pt x="571609" y="1170667"/>
                  </a:lnTo>
                  <a:lnTo>
                    <a:pt x="520844" y="1176206"/>
                  </a:lnTo>
                  <a:lnTo>
                    <a:pt x="470124" y="1182390"/>
                  </a:lnTo>
                  <a:lnTo>
                    <a:pt x="419453" y="1189298"/>
                  </a:lnTo>
                  <a:lnTo>
                    <a:pt x="369590" y="1195508"/>
                  </a:lnTo>
                  <a:lnTo>
                    <a:pt x="319304" y="119833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4012935" y="7218928"/>
            <a:ext cx="2855595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b="1" spc="15" dirty="0">
                <a:latin typeface="Tahoma"/>
                <a:cs typeface="Tahoma"/>
              </a:rPr>
              <a:t>ARTESANATO</a:t>
            </a:r>
            <a:endParaRPr sz="3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0590" y="325671"/>
            <a:ext cx="15602010" cy="30986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sz="30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3.1.4.</a:t>
            </a:r>
            <a:r>
              <a:rPr sz="30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</a:t>
            </a:r>
            <a:r>
              <a:rPr sz="30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</a:t>
            </a:r>
            <a:r>
              <a:rPr sz="30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Produção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117400"/>
              </a:lnSpc>
              <a:spcBef>
                <a:spcPts val="5"/>
              </a:spcBef>
            </a:pPr>
            <a:r>
              <a:rPr sz="3000" spc="1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Nesta</a:t>
            </a:r>
            <a:r>
              <a:rPr sz="3000" spc="-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deverão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preenchidos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seguintes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campos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3000" spc="-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cerca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produção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artesanal: </a:t>
            </a:r>
            <a:r>
              <a:rPr sz="3000" spc="-8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0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</a:t>
            </a:r>
            <a:r>
              <a:rPr lang="pt-BR" sz="3000" spc="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</a:t>
            </a:r>
            <a:r>
              <a:rPr sz="3000" spc="-1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</a:t>
            </a:r>
            <a:r>
              <a:rPr sz="3000" spc="-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sz="3000" spc="-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</a:t>
            </a:r>
            <a:r>
              <a:rPr sz="3000" spc="7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sz="3000" spc="7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ct val="1174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pt-BR" sz="3000" spc="6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Produto: O sistema permite que sejam inseridos até no máximo 3 técnicas e cada técnica no mínimo 3 fotos.</a:t>
            </a:r>
            <a:endParaRPr lang="pt-BR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590" y="3695700"/>
            <a:ext cx="14382810" cy="5933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-18513"/>
            <a:ext cx="17297400" cy="1030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spc="-10" dirty="0" smtClean="0">
                <a:latin typeface="Tahoma"/>
                <a:cs typeface="Tahoma"/>
              </a:rPr>
              <a:t>Fotos dos Produtos:</a:t>
            </a:r>
            <a:r>
              <a:rPr lang="pt-BR" sz="3000" spc="-85" dirty="0" smtClean="0">
                <a:latin typeface="Tahoma"/>
                <a:cs typeface="Tahoma"/>
              </a:rPr>
              <a:t> </a:t>
            </a:r>
            <a:r>
              <a:rPr lang="pt-BR" sz="3000" spc="6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Deverão</a:t>
            </a:r>
            <a:r>
              <a:rPr lang="pt-BR" sz="3000" spc="9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</a:t>
            </a:r>
            <a:r>
              <a:rPr lang="pt-BR" sz="30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7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inseridos</a:t>
            </a:r>
            <a:r>
              <a:rPr lang="pt-BR" sz="3000" spc="9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7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pt-BR" sz="3000" spc="9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mínimo </a:t>
            </a:r>
            <a:r>
              <a:rPr lang="pt-BR" sz="3000" spc="-1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pt-BR" sz="3000" spc="9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fotos</a:t>
            </a:r>
            <a:r>
              <a:rPr lang="pt-BR" sz="30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7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sz="3000" spc="9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7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pt-BR" sz="3000" spc="9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máximo </a:t>
            </a:r>
            <a:r>
              <a:rPr lang="pt-BR" sz="3000" spc="-1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pt-BR" sz="3000" spc="9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fotos </a:t>
            </a:r>
            <a:r>
              <a:rPr lang="pt-BR" sz="3000" spc="-77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5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</a:t>
            </a:r>
            <a:r>
              <a:rPr lang="pt-BR" sz="3000" spc="-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produtos,</a:t>
            </a:r>
            <a:r>
              <a:rPr lang="pt-BR" sz="3000" spc="-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7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pt-BR" sz="3000" spc="-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formatos</a:t>
            </a:r>
            <a:r>
              <a:rPr lang="pt-BR" sz="3000" spc="-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-1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jpeg</a:t>
            </a:r>
            <a:r>
              <a:rPr lang="pt-BR" sz="30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pt-BR" sz="3000" spc="-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-3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jpg</a:t>
            </a:r>
            <a:r>
              <a:rPr lang="pt-BR" sz="3000" spc="-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7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pt-BR" sz="3000" spc="-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spc="2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png</a:t>
            </a:r>
            <a:r>
              <a:rPr lang="pt-BR" sz="3000" spc="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69900" marR="508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000" spc="105" dirty="0" err="1" smtClean="0">
                <a:latin typeface="Tahoma"/>
                <a:cs typeface="Tahoma"/>
              </a:rPr>
              <a:t>Capriche</a:t>
            </a:r>
            <a:r>
              <a:rPr sz="3000" spc="40" dirty="0" smtClean="0">
                <a:latin typeface="Tahoma"/>
                <a:cs typeface="Tahoma"/>
              </a:rPr>
              <a:t> </a:t>
            </a:r>
            <a:r>
              <a:rPr sz="3000" spc="100" dirty="0">
                <a:latin typeface="Tahoma"/>
                <a:cs typeface="Tahoma"/>
              </a:rPr>
              <a:t>nesta</a:t>
            </a:r>
            <a:r>
              <a:rPr sz="3000" spc="45" dirty="0">
                <a:latin typeface="Tahoma"/>
                <a:cs typeface="Tahoma"/>
              </a:rPr>
              <a:t> </a:t>
            </a:r>
            <a:r>
              <a:rPr sz="3000" spc="110" dirty="0">
                <a:latin typeface="Tahoma"/>
                <a:cs typeface="Tahoma"/>
              </a:rPr>
              <a:t>parte</a:t>
            </a:r>
            <a:r>
              <a:rPr sz="3000" spc="40" dirty="0">
                <a:latin typeface="Tahoma"/>
                <a:cs typeface="Tahoma"/>
              </a:rPr>
              <a:t> </a:t>
            </a:r>
            <a:r>
              <a:rPr sz="3000" spc="125" dirty="0">
                <a:latin typeface="Tahoma"/>
                <a:cs typeface="Tahoma"/>
              </a:rPr>
              <a:t>coloque</a:t>
            </a:r>
            <a:r>
              <a:rPr sz="3000" spc="45" dirty="0">
                <a:latin typeface="Tahoma"/>
                <a:cs typeface="Tahoma"/>
              </a:rPr>
              <a:t> </a:t>
            </a:r>
            <a:r>
              <a:rPr sz="3000" spc="90" dirty="0">
                <a:latin typeface="Tahoma"/>
                <a:cs typeface="Tahoma"/>
              </a:rPr>
              <a:t>as</a:t>
            </a:r>
            <a:r>
              <a:rPr sz="3000" spc="40" dirty="0">
                <a:latin typeface="Tahoma"/>
                <a:cs typeface="Tahoma"/>
              </a:rPr>
              <a:t> </a:t>
            </a:r>
            <a:r>
              <a:rPr sz="3000" spc="135" dirty="0">
                <a:latin typeface="Tahoma"/>
                <a:cs typeface="Tahoma"/>
              </a:rPr>
              <a:t>melhores</a:t>
            </a:r>
            <a:r>
              <a:rPr sz="3000" spc="45" dirty="0">
                <a:latin typeface="Tahoma"/>
                <a:cs typeface="Tahoma"/>
              </a:rPr>
              <a:t> </a:t>
            </a:r>
            <a:r>
              <a:rPr sz="3000" spc="110" dirty="0">
                <a:latin typeface="Tahoma"/>
                <a:cs typeface="Tahoma"/>
              </a:rPr>
              <a:t>fotos</a:t>
            </a:r>
            <a:r>
              <a:rPr sz="3000" spc="40" dirty="0">
                <a:latin typeface="Tahoma"/>
                <a:cs typeface="Tahoma"/>
              </a:rPr>
              <a:t> </a:t>
            </a:r>
            <a:r>
              <a:rPr sz="3000" spc="170" dirty="0">
                <a:latin typeface="Tahoma"/>
                <a:cs typeface="Tahoma"/>
              </a:rPr>
              <a:t>do</a:t>
            </a:r>
            <a:r>
              <a:rPr sz="3000" spc="45" dirty="0">
                <a:latin typeface="Tahoma"/>
                <a:cs typeface="Tahoma"/>
              </a:rPr>
              <a:t> </a:t>
            </a:r>
            <a:r>
              <a:rPr sz="3000" spc="114" dirty="0">
                <a:latin typeface="Tahoma"/>
                <a:cs typeface="Tahoma"/>
              </a:rPr>
              <a:t>seu</a:t>
            </a:r>
            <a:r>
              <a:rPr sz="3000" spc="40" dirty="0">
                <a:latin typeface="Tahoma"/>
                <a:cs typeface="Tahoma"/>
              </a:rPr>
              <a:t> </a:t>
            </a:r>
            <a:r>
              <a:rPr sz="3000" spc="110" dirty="0">
                <a:latin typeface="Tahoma"/>
                <a:cs typeface="Tahoma"/>
              </a:rPr>
              <a:t>produto,</a:t>
            </a:r>
            <a:r>
              <a:rPr sz="3000" spc="45" dirty="0">
                <a:latin typeface="Tahoma"/>
                <a:cs typeface="Tahoma"/>
              </a:rPr>
              <a:t> </a:t>
            </a:r>
            <a:r>
              <a:rPr sz="3000" spc="140" dirty="0">
                <a:latin typeface="Tahoma"/>
                <a:cs typeface="Tahoma"/>
              </a:rPr>
              <a:t>não</a:t>
            </a:r>
            <a:r>
              <a:rPr sz="3000" spc="45" dirty="0">
                <a:latin typeface="Tahoma"/>
                <a:cs typeface="Tahoma"/>
              </a:rPr>
              <a:t> </a:t>
            </a:r>
            <a:r>
              <a:rPr sz="3000" spc="114" dirty="0">
                <a:latin typeface="Tahoma"/>
                <a:cs typeface="Tahoma"/>
              </a:rPr>
              <a:t>use</a:t>
            </a:r>
            <a:r>
              <a:rPr sz="3000" spc="40" dirty="0">
                <a:latin typeface="Tahoma"/>
                <a:cs typeface="Tahoma"/>
              </a:rPr>
              <a:t> </a:t>
            </a:r>
            <a:r>
              <a:rPr sz="3000" spc="110" dirty="0">
                <a:latin typeface="Tahoma"/>
                <a:cs typeface="Tahoma"/>
              </a:rPr>
              <a:t>fotos</a:t>
            </a:r>
            <a:r>
              <a:rPr sz="3000" spc="45" dirty="0">
                <a:latin typeface="Tahoma"/>
                <a:cs typeface="Tahoma"/>
              </a:rPr>
              <a:t> </a:t>
            </a:r>
            <a:r>
              <a:rPr sz="3000" spc="100" dirty="0">
                <a:latin typeface="Tahoma"/>
                <a:cs typeface="Tahoma"/>
              </a:rPr>
              <a:t>tiradas</a:t>
            </a:r>
            <a:r>
              <a:rPr sz="3000" spc="40" dirty="0">
                <a:latin typeface="Tahoma"/>
                <a:cs typeface="Tahoma"/>
              </a:rPr>
              <a:t> </a:t>
            </a:r>
            <a:r>
              <a:rPr sz="3000" spc="114" dirty="0">
                <a:latin typeface="Tahoma"/>
                <a:cs typeface="Tahoma"/>
              </a:rPr>
              <a:t>nas </a:t>
            </a:r>
            <a:r>
              <a:rPr sz="3000" spc="-830" dirty="0">
                <a:latin typeface="Tahoma"/>
                <a:cs typeface="Tahoma"/>
              </a:rPr>
              <a:t> </a:t>
            </a:r>
            <a:r>
              <a:rPr sz="3000" spc="90" dirty="0">
                <a:latin typeface="Tahoma"/>
                <a:cs typeface="Tahoma"/>
              </a:rPr>
              <a:t>feiras</a:t>
            </a:r>
            <a:r>
              <a:rPr sz="3000" spc="-145" dirty="0">
                <a:latin typeface="Tahoma"/>
                <a:cs typeface="Tahoma"/>
              </a:rPr>
              <a:t> </a:t>
            </a:r>
            <a:r>
              <a:rPr sz="3000" spc="85" dirty="0">
                <a:latin typeface="Tahoma"/>
                <a:cs typeface="Tahoma"/>
              </a:rPr>
              <a:t>elas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40" dirty="0">
                <a:latin typeface="Tahoma"/>
                <a:cs typeface="Tahoma"/>
              </a:rPr>
              <a:t>não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25" dirty="0">
                <a:latin typeface="Tahoma"/>
                <a:cs typeface="Tahoma"/>
              </a:rPr>
              <a:t>detalham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90" dirty="0">
                <a:latin typeface="Tahoma"/>
                <a:cs typeface="Tahoma"/>
              </a:rPr>
              <a:t>as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65" dirty="0" err="1">
                <a:latin typeface="Tahoma"/>
                <a:cs typeface="Tahoma"/>
              </a:rPr>
              <a:t>peças</a:t>
            </a:r>
            <a:r>
              <a:rPr sz="3000" spc="65" dirty="0" smtClean="0">
                <a:latin typeface="Tahoma"/>
                <a:cs typeface="Tahoma"/>
              </a:rPr>
              <a:t>.</a:t>
            </a:r>
            <a:r>
              <a:rPr lang="pt-BR" sz="3000" spc="65" dirty="0" smtClean="0">
                <a:latin typeface="Tahoma"/>
                <a:cs typeface="Tahoma"/>
              </a:rPr>
              <a:t> </a:t>
            </a:r>
          </a:p>
          <a:p>
            <a:pPr marL="469900" marR="508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000" spc="55" dirty="0" err="1" smtClean="0">
                <a:latin typeface="Tahoma"/>
                <a:cs typeface="Tahoma"/>
              </a:rPr>
              <a:t>Faça</a:t>
            </a:r>
            <a:r>
              <a:rPr sz="3000" spc="-50" dirty="0" smtClean="0">
                <a:latin typeface="Tahoma"/>
                <a:cs typeface="Tahoma"/>
              </a:rPr>
              <a:t> </a:t>
            </a:r>
            <a:r>
              <a:rPr sz="3000" spc="170" dirty="0">
                <a:latin typeface="Tahoma"/>
                <a:cs typeface="Tahoma"/>
              </a:rPr>
              <a:t>uma</a:t>
            </a:r>
            <a:r>
              <a:rPr sz="3000" spc="-50" dirty="0">
                <a:latin typeface="Tahoma"/>
                <a:cs typeface="Tahoma"/>
              </a:rPr>
              <a:t> </a:t>
            </a:r>
            <a:r>
              <a:rPr sz="3000" spc="105" dirty="0">
                <a:latin typeface="Tahoma"/>
                <a:cs typeface="Tahoma"/>
              </a:rPr>
              <a:t>breve</a:t>
            </a:r>
            <a:r>
              <a:rPr sz="3000" spc="-45" dirty="0">
                <a:latin typeface="Tahoma"/>
                <a:cs typeface="Tahoma"/>
              </a:rPr>
              <a:t> </a:t>
            </a:r>
            <a:r>
              <a:rPr sz="3000" spc="100" dirty="0">
                <a:latin typeface="Tahoma"/>
                <a:cs typeface="Tahoma"/>
              </a:rPr>
              <a:t>descrição</a:t>
            </a:r>
            <a:r>
              <a:rPr sz="3000" spc="-50" dirty="0">
                <a:latin typeface="Tahoma"/>
                <a:cs typeface="Tahoma"/>
              </a:rPr>
              <a:t> </a:t>
            </a:r>
            <a:r>
              <a:rPr sz="3000" spc="135" dirty="0">
                <a:latin typeface="Tahoma"/>
                <a:cs typeface="Tahoma"/>
              </a:rPr>
              <a:t>de</a:t>
            </a:r>
            <a:r>
              <a:rPr sz="3000" spc="-50" dirty="0">
                <a:latin typeface="Tahoma"/>
                <a:cs typeface="Tahoma"/>
              </a:rPr>
              <a:t> </a:t>
            </a:r>
            <a:r>
              <a:rPr sz="3000" spc="160" dirty="0">
                <a:latin typeface="Tahoma"/>
                <a:cs typeface="Tahoma"/>
              </a:rPr>
              <a:t>como</a:t>
            </a:r>
            <a:r>
              <a:rPr sz="3000" spc="-45" dirty="0">
                <a:latin typeface="Tahoma"/>
                <a:cs typeface="Tahoma"/>
              </a:rPr>
              <a:t> </a:t>
            </a:r>
            <a:r>
              <a:rPr sz="3000" spc="85" dirty="0">
                <a:latin typeface="Tahoma"/>
                <a:cs typeface="Tahoma"/>
              </a:rPr>
              <a:t>você</a:t>
            </a:r>
            <a:r>
              <a:rPr sz="3000" spc="-50" dirty="0">
                <a:latin typeface="Tahoma"/>
                <a:cs typeface="Tahoma"/>
              </a:rPr>
              <a:t> </a:t>
            </a:r>
            <a:r>
              <a:rPr sz="3000" spc="90" dirty="0">
                <a:latin typeface="Tahoma"/>
                <a:cs typeface="Tahoma"/>
              </a:rPr>
              <a:t>realiza</a:t>
            </a:r>
            <a:r>
              <a:rPr sz="3000" spc="-45" dirty="0">
                <a:latin typeface="Tahoma"/>
                <a:cs typeface="Tahoma"/>
              </a:rPr>
              <a:t> </a:t>
            </a:r>
            <a:r>
              <a:rPr sz="3000" spc="114" dirty="0">
                <a:latin typeface="Tahoma"/>
                <a:cs typeface="Tahoma"/>
              </a:rPr>
              <a:t>sua</a:t>
            </a:r>
            <a:r>
              <a:rPr sz="3000" spc="-50" dirty="0">
                <a:latin typeface="Tahoma"/>
                <a:cs typeface="Tahoma"/>
              </a:rPr>
              <a:t> </a:t>
            </a:r>
            <a:r>
              <a:rPr sz="3000" spc="105" dirty="0">
                <a:latin typeface="Tahoma"/>
                <a:cs typeface="Tahoma"/>
              </a:rPr>
              <a:t>produção,</a:t>
            </a:r>
            <a:r>
              <a:rPr sz="3000" spc="-50" dirty="0">
                <a:latin typeface="Tahoma"/>
                <a:cs typeface="Tahoma"/>
              </a:rPr>
              <a:t> </a:t>
            </a:r>
            <a:r>
              <a:rPr sz="3000" spc="120" dirty="0">
                <a:latin typeface="Tahoma"/>
                <a:cs typeface="Tahoma"/>
              </a:rPr>
              <a:t>para</a:t>
            </a:r>
            <a:r>
              <a:rPr sz="3000" spc="-45" dirty="0">
                <a:latin typeface="Tahoma"/>
                <a:cs typeface="Tahoma"/>
              </a:rPr>
              <a:t> </a:t>
            </a:r>
            <a:r>
              <a:rPr sz="3000" spc="175" dirty="0">
                <a:latin typeface="Tahoma"/>
                <a:cs typeface="Tahoma"/>
              </a:rPr>
              <a:t>o</a:t>
            </a:r>
            <a:r>
              <a:rPr sz="3000" spc="-50" dirty="0">
                <a:latin typeface="Tahoma"/>
                <a:cs typeface="Tahoma"/>
              </a:rPr>
              <a:t> </a:t>
            </a:r>
            <a:r>
              <a:rPr sz="3000" spc="100" dirty="0">
                <a:latin typeface="Tahoma"/>
                <a:cs typeface="Tahoma"/>
              </a:rPr>
              <a:t>avaliador</a:t>
            </a:r>
            <a:r>
              <a:rPr sz="3000" spc="-45" dirty="0">
                <a:latin typeface="Tahoma"/>
                <a:cs typeface="Tahoma"/>
              </a:rPr>
              <a:t> </a:t>
            </a:r>
            <a:r>
              <a:rPr sz="3000" spc="125" dirty="0">
                <a:latin typeface="Tahoma"/>
                <a:cs typeface="Tahoma"/>
              </a:rPr>
              <a:t>tornar</a:t>
            </a:r>
            <a:r>
              <a:rPr sz="3000" spc="-50" dirty="0">
                <a:latin typeface="Tahoma"/>
                <a:cs typeface="Tahoma"/>
              </a:rPr>
              <a:t> </a:t>
            </a:r>
            <a:r>
              <a:rPr sz="3000" spc="120" dirty="0">
                <a:latin typeface="Tahoma"/>
                <a:cs typeface="Tahoma"/>
              </a:rPr>
              <a:t>apto </a:t>
            </a:r>
            <a:r>
              <a:rPr sz="3000" spc="-830" dirty="0">
                <a:latin typeface="Tahoma"/>
                <a:cs typeface="Tahoma"/>
              </a:rPr>
              <a:t> </a:t>
            </a:r>
            <a:r>
              <a:rPr sz="3000" spc="114" dirty="0">
                <a:latin typeface="Tahoma"/>
                <a:cs typeface="Tahoma"/>
              </a:rPr>
              <a:t>sua</a:t>
            </a:r>
            <a:r>
              <a:rPr sz="3000" spc="-145" dirty="0">
                <a:latin typeface="Tahoma"/>
                <a:cs typeface="Tahoma"/>
              </a:rPr>
              <a:t> </a:t>
            </a:r>
            <a:r>
              <a:rPr sz="3000" spc="65" dirty="0" err="1">
                <a:latin typeface="Tahoma"/>
                <a:cs typeface="Tahoma"/>
              </a:rPr>
              <a:t>avaliação</a:t>
            </a:r>
            <a:r>
              <a:rPr sz="3000" spc="65" dirty="0" smtClean="0">
                <a:latin typeface="Tahoma"/>
                <a:cs typeface="Tahoma"/>
              </a:rPr>
              <a:t>.</a:t>
            </a:r>
            <a:r>
              <a:rPr lang="pt-BR" sz="3000" spc="65" dirty="0" smtClean="0">
                <a:latin typeface="Tahoma"/>
                <a:cs typeface="Tahoma"/>
              </a:rPr>
              <a:t> </a:t>
            </a:r>
          </a:p>
          <a:p>
            <a:pPr marL="469900" marR="508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000" b="1" spc="20" dirty="0" smtClean="0">
                <a:latin typeface="Tahoma"/>
                <a:cs typeface="Tahoma"/>
              </a:rPr>
              <a:t>A</a:t>
            </a:r>
            <a:r>
              <a:rPr sz="3000" b="1" spc="15" dirty="0" smtClean="0">
                <a:latin typeface="Tahoma"/>
                <a:cs typeface="Tahoma"/>
              </a:rPr>
              <a:t>ntes</a:t>
            </a:r>
            <a:r>
              <a:rPr sz="3000" b="1" dirty="0">
                <a:latin typeface="Tahoma"/>
                <a:cs typeface="Tahoma"/>
              </a:rPr>
              <a:t>	</a:t>
            </a:r>
            <a:r>
              <a:rPr sz="3000" b="1" spc="10" dirty="0">
                <a:latin typeface="Tahoma"/>
                <a:cs typeface="Tahoma"/>
              </a:rPr>
              <a:t>de</a:t>
            </a:r>
            <a:r>
              <a:rPr sz="3000" b="1" dirty="0">
                <a:latin typeface="Tahoma"/>
                <a:cs typeface="Tahoma"/>
              </a:rPr>
              <a:t>	</a:t>
            </a:r>
            <a:r>
              <a:rPr sz="3000" b="1" spc="10" dirty="0">
                <a:latin typeface="Tahoma"/>
                <a:cs typeface="Tahoma"/>
              </a:rPr>
              <a:t>realizar</a:t>
            </a:r>
            <a:r>
              <a:rPr sz="3000" b="1" dirty="0">
                <a:latin typeface="Tahoma"/>
                <a:cs typeface="Tahoma"/>
              </a:rPr>
              <a:t>	</a:t>
            </a:r>
            <a:r>
              <a:rPr sz="3000" b="1" spc="15" dirty="0">
                <a:latin typeface="Tahoma"/>
                <a:cs typeface="Tahoma"/>
              </a:rPr>
              <a:t>o</a:t>
            </a:r>
            <a:r>
              <a:rPr sz="3000" b="1" dirty="0">
                <a:latin typeface="Tahoma"/>
                <a:cs typeface="Tahoma"/>
              </a:rPr>
              <a:t>	</a:t>
            </a:r>
            <a:r>
              <a:rPr sz="3000" b="1" spc="25" dirty="0">
                <a:latin typeface="Tahoma"/>
                <a:cs typeface="Tahoma"/>
              </a:rPr>
              <a:t>pré</a:t>
            </a:r>
            <a:r>
              <a:rPr sz="3000" b="1" dirty="0">
                <a:latin typeface="Tahoma"/>
                <a:cs typeface="Tahoma"/>
              </a:rPr>
              <a:t>	</a:t>
            </a:r>
            <a:r>
              <a:rPr sz="3000" b="1" spc="15" dirty="0">
                <a:latin typeface="Tahoma"/>
                <a:cs typeface="Tahoma"/>
              </a:rPr>
              <a:t>cadastro</a:t>
            </a:r>
            <a:r>
              <a:rPr sz="3000" b="1" dirty="0">
                <a:latin typeface="Tahoma"/>
                <a:cs typeface="Tahoma"/>
              </a:rPr>
              <a:t>	</a:t>
            </a:r>
            <a:r>
              <a:rPr sz="3000" b="1" spc="15" dirty="0">
                <a:latin typeface="Tahoma"/>
                <a:cs typeface="Tahoma"/>
              </a:rPr>
              <a:t>verifique</a:t>
            </a:r>
            <a:r>
              <a:rPr sz="3000" b="1" dirty="0">
                <a:latin typeface="Tahoma"/>
                <a:cs typeface="Tahoma"/>
              </a:rPr>
              <a:t>	</a:t>
            </a:r>
            <a:r>
              <a:rPr sz="3000" b="1" spc="40" dirty="0">
                <a:latin typeface="Tahoma"/>
                <a:cs typeface="Tahoma"/>
              </a:rPr>
              <a:t>na</a:t>
            </a:r>
            <a:r>
              <a:rPr sz="3000" b="1" dirty="0">
                <a:latin typeface="Tahoma"/>
                <a:cs typeface="Tahoma"/>
              </a:rPr>
              <a:t>	</a:t>
            </a:r>
            <a:r>
              <a:rPr sz="3000" b="1" spc="15" dirty="0">
                <a:latin typeface="Tahoma"/>
                <a:cs typeface="Tahoma"/>
              </a:rPr>
              <a:t>Porta</a:t>
            </a:r>
            <a:r>
              <a:rPr sz="3000" b="1" spc="30" dirty="0">
                <a:latin typeface="Tahoma"/>
                <a:cs typeface="Tahoma"/>
              </a:rPr>
              <a:t>ria</a:t>
            </a:r>
            <a:r>
              <a:rPr sz="3000" b="1" dirty="0">
                <a:latin typeface="Tahoma"/>
                <a:cs typeface="Tahoma"/>
              </a:rPr>
              <a:t>	</a:t>
            </a:r>
            <a:r>
              <a:rPr lang="pt-BR" sz="3000" b="1" dirty="0" smtClean="0">
                <a:latin typeface="Tahoma"/>
                <a:cs typeface="Tahoma"/>
              </a:rPr>
              <a:t>nº </a:t>
            </a:r>
            <a:r>
              <a:rPr sz="3000" b="1" spc="-200" dirty="0" smtClean="0">
                <a:latin typeface="Tahoma"/>
                <a:cs typeface="Tahoma"/>
              </a:rPr>
              <a:t>1007</a:t>
            </a:r>
            <a:r>
              <a:rPr lang="pt-BR" sz="3000" b="1" spc="-200" dirty="0" smtClean="0">
                <a:latin typeface="Tahoma"/>
                <a:cs typeface="Tahoma"/>
              </a:rPr>
              <a:t>-SEI, de 11 de junho de </a:t>
            </a:r>
            <a:r>
              <a:rPr sz="3000" b="1" spc="-200" dirty="0" smtClean="0">
                <a:latin typeface="Tahoma"/>
                <a:cs typeface="Tahoma"/>
              </a:rPr>
              <a:t>2018</a:t>
            </a:r>
            <a:r>
              <a:rPr lang="pt-BR" sz="3000" b="1" dirty="0">
                <a:latin typeface="Tahoma"/>
                <a:cs typeface="Tahoma"/>
              </a:rPr>
              <a:t> </a:t>
            </a:r>
            <a:r>
              <a:rPr sz="3000" b="1" spc="-20" dirty="0" smtClean="0">
                <a:latin typeface="Tahoma"/>
                <a:cs typeface="Tahoma"/>
              </a:rPr>
              <a:t>se</a:t>
            </a:r>
            <a:r>
              <a:rPr lang="pt-BR" sz="3000" b="1" dirty="0">
                <a:latin typeface="Tahoma"/>
                <a:cs typeface="Tahoma"/>
              </a:rPr>
              <a:t> </a:t>
            </a:r>
            <a:r>
              <a:rPr sz="3000" b="1" spc="10" dirty="0" err="1" smtClean="0">
                <a:latin typeface="Tahoma"/>
                <a:cs typeface="Tahoma"/>
              </a:rPr>
              <a:t>sua</a:t>
            </a:r>
            <a:r>
              <a:rPr lang="pt-BR" sz="3000" b="1" spc="10" dirty="0" smtClean="0">
                <a:latin typeface="Tahoma"/>
                <a:cs typeface="Tahoma"/>
              </a:rPr>
              <a:t> </a:t>
            </a:r>
            <a:r>
              <a:rPr sz="3000" b="1" spc="10" dirty="0" err="1" smtClean="0">
                <a:latin typeface="Tahoma"/>
                <a:cs typeface="Tahoma"/>
              </a:rPr>
              <a:t>técnica</a:t>
            </a:r>
            <a:r>
              <a:rPr sz="3000" b="1" spc="-15" dirty="0" smtClean="0">
                <a:latin typeface="Tahoma"/>
                <a:cs typeface="Tahoma"/>
              </a:rPr>
              <a:t> </a:t>
            </a:r>
            <a:r>
              <a:rPr sz="3000" b="1" spc="30" dirty="0">
                <a:latin typeface="Tahoma"/>
                <a:cs typeface="Tahoma"/>
              </a:rPr>
              <a:t>enquadra</a:t>
            </a:r>
            <a:r>
              <a:rPr sz="3000" b="1" spc="-90" dirty="0">
                <a:latin typeface="Tahoma"/>
                <a:cs typeface="Tahoma"/>
              </a:rPr>
              <a:t> </a:t>
            </a:r>
            <a:r>
              <a:rPr sz="3000" b="1" spc="10" dirty="0">
                <a:latin typeface="Tahoma"/>
                <a:cs typeface="Tahoma"/>
              </a:rPr>
              <a:t>nos</a:t>
            </a:r>
            <a:r>
              <a:rPr sz="3000" b="1" spc="-90" dirty="0">
                <a:latin typeface="Tahoma"/>
                <a:cs typeface="Tahoma"/>
              </a:rPr>
              <a:t> </a:t>
            </a:r>
            <a:r>
              <a:rPr sz="3000" b="1" spc="15" dirty="0">
                <a:latin typeface="Tahoma"/>
                <a:cs typeface="Tahoma"/>
              </a:rPr>
              <a:t>critérios</a:t>
            </a:r>
            <a:r>
              <a:rPr sz="3000" b="1" spc="-90" dirty="0">
                <a:latin typeface="Tahoma"/>
                <a:cs typeface="Tahoma"/>
              </a:rPr>
              <a:t> </a:t>
            </a:r>
            <a:r>
              <a:rPr sz="3000" b="1" spc="10" dirty="0">
                <a:latin typeface="Tahoma"/>
                <a:cs typeface="Tahoma"/>
              </a:rPr>
              <a:t>de</a:t>
            </a:r>
            <a:r>
              <a:rPr sz="3000" b="1" spc="-90" dirty="0">
                <a:latin typeface="Tahoma"/>
                <a:cs typeface="Tahoma"/>
              </a:rPr>
              <a:t> </a:t>
            </a:r>
            <a:r>
              <a:rPr sz="3000" b="1" spc="15" dirty="0">
                <a:latin typeface="Tahoma"/>
                <a:cs typeface="Tahoma"/>
              </a:rPr>
              <a:t>aprovação</a:t>
            </a:r>
            <a:r>
              <a:rPr sz="3000" b="1" spc="-90" dirty="0">
                <a:latin typeface="Tahoma"/>
                <a:cs typeface="Tahoma"/>
              </a:rPr>
              <a:t> </a:t>
            </a:r>
            <a:r>
              <a:rPr sz="3000" b="1" dirty="0">
                <a:latin typeface="Tahoma"/>
                <a:cs typeface="Tahoma"/>
              </a:rPr>
              <a:t>e</a:t>
            </a:r>
            <a:r>
              <a:rPr sz="3000" b="1" spc="-90" dirty="0">
                <a:latin typeface="Tahoma"/>
                <a:cs typeface="Tahoma"/>
              </a:rPr>
              <a:t> </a:t>
            </a:r>
            <a:r>
              <a:rPr lang="pt-BR" sz="3000" b="1" spc="-90" dirty="0" smtClean="0">
                <a:latin typeface="Tahoma"/>
                <a:cs typeface="Tahoma"/>
              </a:rPr>
              <a:t>se possui </a:t>
            </a:r>
            <a:r>
              <a:rPr sz="3000" b="1" spc="10" dirty="0" err="1" smtClean="0">
                <a:latin typeface="Tahoma"/>
                <a:cs typeface="Tahoma"/>
              </a:rPr>
              <a:t>todos</a:t>
            </a:r>
            <a:r>
              <a:rPr sz="3000" b="1" spc="-90" dirty="0" smtClean="0">
                <a:latin typeface="Tahoma"/>
                <a:cs typeface="Tahoma"/>
              </a:rPr>
              <a:t> </a:t>
            </a:r>
            <a:r>
              <a:rPr sz="3000" b="1" spc="-15" dirty="0">
                <a:latin typeface="Tahoma"/>
                <a:cs typeface="Tahoma"/>
              </a:rPr>
              <a:t>os</a:t>
            </a:r>
            <a:r>
              <a:rPr sz="3000" b="1" spc="-90" dirty="0">
                <a:latin typeface="Tahoma"/>
                <a:cs typeface="Tahoma"/>
              </a:rPr>
              <a:t> </a:t>
            </a:r>
            <a:r>
              <a:rPr sz="3000" b="1" spc="25" dirty="0">
                <a:latin typeface="Tahoma"/>
                <a:cs typeface="Tahoma"/>
              </a:rPr>
              <a:t>documentos</a:t>
            </a:r>
            <a:r>
              <a:rPr sz="3000" b="1" spc="-90" dirty="0">
                <a:latin typeface="Tahoma"/>
                <a:cs typeface="Tahoma"/>
              </a:rPr>
              <a:t> </a:t>
            </a:r>
            <a:r>
              <a:rPr sz="3000" b="1" dirty="0" err="1">
                <a:latin typeface="Tahoma"/>
                <a:cs typeface="Tahoma"/>
              </a:rPr>
              <a:t>solicitados</a:t>
            </a:r>
            <a:r>
              <a:rPr sz="3000" b="1" dirty="0" smtClean="0">
                <a:latin typeface="Tahoma"/>
                <a:cs typeface="Tahoma"/>
              </a:rPr>
              <a:t>.</a:t>
            </a:r>
            <a:r>
              <a:rPr lang="pt-BR" sz="3000" b="1" dirty="0" smtClean="0">
                <a:latin typeface="Tahoma"/>
                <a:cs typeface="Tahoma"/>
              </a:rPr>
              <a:t> </a:t>
            </a:r>
          </a:p>
          <a:p>
            <a:pPr marL="469900" marR="508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000" spc="125" dirty="0" err="1" smtClean="0">
                <a:latin typeface="Tahoma"/>
                <a:cs typeface="Tahoma"/>
              </a:rPr>
              <a:t>Em</a:t>
            </a:r>
            <a:r>
              <a:rPr sz="3000" spc="-125" dirty="0" smtClean="0">
                <a:latin typeface="Tahoma"/>
                <a:cs typeface="Tahoma"/>
              </a:rPr>
              <a:t> </a:t>
            </a:r>
            <a:r>
              <a:rPr sz="3000" spc="95" dirty="0">
                <a:latin typeface="Tahoma"/>
                <a:cs typeface="Tahoma"/>
              </a:rPr>
              <a:t>seguida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100" dirty="0">
                <a:latin typeface="Tahoma"/>
                <a:cs typeface="Tahoma"/>
              </a:rPr>
              <a:t>deverá</a:t>
            </a:r>
            <a:r>
              <a:rPr sz="3000" spc="-120" dirty="0">
                <a:latin typeface="Tahoma"/>
                <a:cs typeface="Tahoma"/>
              </a:rPr>
              <a:t> </a:t>
            </a:r>
            <a:r>
              <a:rPr sz="3000" spc="75" dirty="0">
                <a:latin typeface="Tahoma"/>
                <a:cs typeface="Tahoma"/>
              </a:rPr>
              <a:t>clicar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180" dirty="0" err="1">
                <a:latin typeface="Tahoma"/>
                <a:cs typeface="Tahoma"/>
              </a:rPr>
              <a:t>em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lang="pt-BR" sz="3000" i="1" spc="-125" dirty="0" smtClean="0">
                <a:latin typeface="Tahoma"/>
                <a:cs typeface="Tahoma"/>
              </a:rPr>
              <a:t>"</a:t>
            </a:r>
            <a:r>
              <a:rPr sz="3000" i="1" spc="110" dirty="0" err="1" smtClean="0">
                <a:latin typeface="Tahoma"/>
                <a:cs typeface="Tahoma"/>
              </a:rPr>
              <a:t>adicionar</a:t>
            </a:r>
            <a:r>
              <a:rPr sz="3000" i="1" spc="-120" dirty="0" smtClean="0">
                <a:latin typeface="Tahoma"/>
                <a:cs typeface="Tahoma"/>
              </a:rPr>
              <a:t> </a:t>
            </a:r>
            <a:r>
              <a:rPr lang="pt-BR" sz="3000" i="1" spc="105" dirty="0">
                <a:latin typeface="Tahoma"/>
                <a:cs typeface="Tahoma"/>
              </a:rPr>
              <a:t>p</a:t>
            </a:r>
            <a:r>
              <a:rPr sz="3000" i="1" spc="105" dirty="0" err="1" smtClean="0">
                <a:latin typeface="Tahoma"/>
                <a:cs typeface="Tahoma"/>
              </a:rPr>
              <a:t>roduto</a:t>
            </a:r>
            <a:r>
              <a:rPr lang="pt-BR" sz="3000" i="1" spc="105" dirty="0" smtClean="0">
                <a:latin typeface="Tahoma"/>
                <a:cs typeface="Tahoma"/>
              </a:rPr>
              <a:t>"</a:t>
            </a:r>
            <a:r>
              <a:rPr sz="3000" spc="105" dirty="0" smtClean="0">
                <a:latin typeface="Tahoma"/>
                <a:cs typeface="Tahoma"/>
              </a:rPr>
              <a:t>,</a:t>
            </a:r>
            <a:r>
              <a:rPr sz="3000" spc="-125" dirty="0" smtClean="0">
                <a:latin typeface="Tahoma"/>
                <a:cs typeface="Tahoma"/>
              </a:rPr>
              <a:t> </a:t>
            </a:r>
            <a:r>
              <a:rPr sz="3000" spc="100" dirty="0">
                <a:latin typeface="Tahoma"/>
                <a:cs typeface="Tahoma"/>
              </a:rPr>
              <a:t>e</a:t>
            </a:r>
            <a:r>
              <a:rPr sz="3000" spc="-120" dirty="0">
                <a:latin typeface="Tahoma"/>
                <a:cs typeface="Tahoma"/>
              </a:rPr>
              <a:t> </a:t>
            </a:r>
            <a:r>
              <a:rPr sz="3000" spc="175" dirty="0">
                <a:latin typeface="Tahoma"/>
                <a:cs typeface="Tahoma"/>
              </a:rPr>
              <a:t>o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105" dirty="0">
                <a:latin typeface="Tahoma"/>
                <a:cs typeface="Tahoma"/>
              </a:rPr>
              <a:t>sistema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110" dirty="0">
                <a:latin typeface="Tahoma"/>
                <a:cs typeface="Tahoma"/>
              </a:rPr>
              <a:t>apresenta</a:t>
            </a:r>
            <a:r>
              <a:rPr sz="3000" spc="-120" dirty="0">
                <a:latin typeface="Tahoma"/>
                <a:cs typeface="Tahoma"/>
              </a:rPr>
              <a:t> </a:t>
            </a:r>
            <a:r>
              <a:rPr sz="3000" spc="130" dirty="0">
                <a:latin typeface="Tahoma"/>
                <a:cs typeface="Tahoma"/>
              </a:rPr>
              <a:t>os</a:t>
            </a:r>
            <a:r>
              <a:rPr sz="3000" spc="-125" dirty="0">
                <a:latin typeface="Tahoma"/>
                <a:cs typeface="Tahoma"/>
              </a:rPr>
              <a:t> </a:t>
            </a:r>
            <a:r>
              <a:rPr sz="3000" spc="140" dirty="0">
                <a:latin typeface="Tahoma"/>
                <a:cs typeface="Tahoma"/>
              </a:rPr>
              <a:t>dados</a:t>
            </a:r>
            <a:r>
              <a:rPr sz="3000" spc="-120" dirty="0">
                <a:latin typeface="Tahoma"/>
                <a:cs typeface="Tahoma"/>
              </a:rPr>
              <a:t> </a:t>
            </a:r>
            <a:r>
              <a:rPr sz="3000" spc="135" dirty="0">
                <a:latin typeface="Tahoma"/>
                <a:cs typeface="Tahoma"/>
              </a:rPr>
              <a:t>informados </a:t>
            </a:r>
            <a:r>
              <a:rPr sz="3000" spc="-830" dirty="0">
                <a:latin typeface="Tahoma"/>
                <a:cs typeface="Tahoma"/>
              </a:rPr>
              <a:t> </a:t>
            </a:r>
            <a:r>
              <a:rPr sz="3000" spc="130" dirty="0">
                <a:latin typeface="Tahoma"/>
                <a:cs typeface="Tahoma"/>
              </a:rPr>
              <a:t>pelo</a:t>
            </a:r>
            <a:r>
              <a:rPr sz="3000" spc="-145" dirty="0">
                <a:latin typeface="Tahoma"/>
                <a:cs typeface="Tahoma"/>
              </a:rPr>
              <a:t> </a:t>
            </a:r>
            <a:r>
              <a:rPr sz="3000" spc="95" dirty="0" err="1">
                <a:latin typeface="Tahoma"/>
                <a:cs typeface="Tahoma"/>
              </a:rPr>
              <a:t>usuário</a:t>
            </a:r>
            <a:r>
              <a:rPr sz="3000" spc="95" dirty="0" smtClean="0">
                <a:latin typeface="Tahoma"/>
                <a:cs typeface="Tahoma"/>
              </a:rPr>
              <a:t>.</a:t>
            </a:r>
            <a:r>
              <a:rPr lang="pt-BR" sz="3000" spc="95" dirty="0" smtClean="0">
                <a:latin typeface="Tahoma"/>
                <a:cs typeface="Tahoma"/>
              </a:rPr>
              <a:t> </a:t>
            </a:r>
          </a:p>
          <a:p>
            <a:pPr marL="469900" marR="508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000" spc="114" dirty="0" err="1" smtClean="0">
                <a:latin typeface="Tahoma"/>
                <a:cs typeface="Tahoma"/>
              </a:rPr>
              <a:t>Ainda</a:t>
            </a:r>
            <a:r>
              <a:rPr sz="3000" spc="114" dirty="0">
                <a:latin typeface="Tahoma"/>
                <a:cs typeface="Tahoma"/>
              </a:rPr>
              <a:t>	</a:t>
            </a:r>
            <a:r>
              <a:rPr sz="3000" spc="125" dirty="0">
                <a:latin typeface="Tahoma"/>
                <a:cs typeface="Tahoma"/>
              </a:rPr>
              <a:t>na	</a:t>
            </a:r>
            <a:r>
              <a:rPr sz="3000" spc="120" dirty="0">
                <a:latin typeface="Tahoma"/>
                <a:cs typeface="Tahoma"/>
              </a:rPr>
              <a:t>aba	</a:t>
            </a:r>
            <a:r>
              <a:rPr sz="3000" spc="135" dirty="0">
                <a:latin typeface="Tahoma"/>
                <a:cs typeface="Tahoma"/>
              </a:rPr>
              <a:t>de	</a:t>
            </a:r>
            <a:r>
              <a:rPr sz="3000" i="1" spc="100" dirty="0">
                <a:latin typeface="Tahoma"/>
                <a:cs typeface="Tahoma"/>
              </a:rPr>
              <a:t>“informações	</a:t>
            </a:r>
            <a:r>
              <a:rPr sz="3000" i="1" spc="130" dirty="0">
                <a:latin typeface="Tahoma"/>
                <a:cs typeface="Tahoma"/>
              </a:rPr>
              <a:t>da	</a:t>
            </a:r>
            <a:r>
              <a:rPr sz="3000" i="1" spc="110" dirty="0">
                <a:latin typeface="Tahoma"/>
                <a:cs typeface="Tahoma"/>
              </a:rPr>
              <a:t>produção”</a:t>
            </a:r>
            <a:r>
              <a:rPr sz="3000" spc="110" dirty="0">
                <a:latin typeface="Tahoma"/>
                <a:cs typeface="Tahoma"/>
              </a:rPr>
              <a:t>	</a:t>
            </a:r>
            <a:r>
              <a:rPr sz="3000" spc="100" dirty="0">
                <a:latin typeface="Tahoma"/>
                <a:cs typeface="Tahoma"/>
              </a:rPr>
              <a:t>deverá	</a:t>
            </a:r>
            <a:r>
              <a:rPr sz="3000" spc="75" dirty="0">
                <a:latin typeface="Tahoma"/>
                <a:cs typeface="Tahoma"/>
              </a:rPr>
              <a:t>clicar	</a:t>
            </a:r>
            <a:r>
              <a:rPr sz="3000" spc="165" dirty="0">
                <a:latin typeface="Tahoma"/>
                <a:cs typeface="Tahoma"/>
              </a:rPr>
              <a:t>no	</a:t>
            </a:r>
            <a:r>
              <a:rPr sz="3000" spc="130" dirty="0">
                <a:latin typeface="Tahoma"/>
                <a:cs typeface="Tahoma"/>
              </a:rPr>
              <a:t>botão	</a:t>
            </a:r>
            <a:r>
              <a:rPr sz="3000" i="1" spc="45" dirty="0">
                <a:latin typeface="Tahoma"/>
                <a:cs typeface="Tahoma"/>
              </a:rPr>
              <a:t>“Enviar	</a:t>
            </a:r>
            <a:r>
              <a:rPr sz="3000" i="1" spc="105" dirty="0">
                <a:latin typeface="Tahoma"/>
                <a:cs typeface="Tahoma"/>
              </a:rPr>
              <a:t>para  </a:t>
            </a:r>
            <a:r>
              <a:rPr sz="3000" i="1" spc="95" dirty="0">
                <a:latin typeface="Tahoma"/>
                <a:cs typeface="Tahoma"/>
              </a:rPr>
              <a:t>Moderação”</a:t>
            </a:r>
            <a:r>
              <a:rPr sz="3000" spc="95" dirty="0">
                <a:latin typeface="Tahoma"/>
                <a:cs typeface="Tahoma"/>
              </a:rPr>
              <a:t>,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20" dirty="0">
                <a:latin typeface="Tahoma"/>
                <a:cs typeface="Tahoma"/>
              </a:rPr>
              <a:t>para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80" dirty="0">
                <a:latin typeface="Tahoma"/>
                <a:cs typeface="Tahoma"/>
              </a:rPr>
              <a:t>avaliação</a:t>
            </a:r>
            <a:r>
              <a:rPr sz="3000" spc="-135" dirty="0">
                <a:latin typeface="Tahoma"/>
                <a:cs typeface="Tahoma"/>
              </a:rPr>
              <a:t> </a:t>
            </a:r>
            <a:r>
              <a:rPr sz="3000" spc="130" dirty="0">
                <a:latin typeface="Tahoma"/>
                <a:cs typeface="Tahoma"/>
              </a:rPr>
              <a:t>da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25" dirty="0">
                <a:latin typeface="Tahoma"/>
                <a:cs typeface="Tahoma"/>
              </a:rPr>
              <a:t>Coordenação</a:t>
            </a:r>
            <a:r>
              <a:rPr sz="3000" spc="-135" dirty="0">
                <a:latin typeface="Tahoma"/>
                <a:cs typeface="Tahoma"/>
              </a:rPr>
              <a:t> </a:t>
            </a:r>
            <a:r>
              <a:rPr sz="3000" spc="90" dirty="0">
                <a:latin typeface="Tahoma"/>
                <a:cs typeface="Tahoma"/>
              </a:rPr>
              <a:t>Estadual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35" dirty="0">
                <a:latin typeface="Tahoma"/>
                <a:cs typeface="Tahoma"/>
              </a:rPr>
              <a:t>de</a:t>
            </a:r>
            <a:r>
              <a:rPr sz="3000" spc="-135" dirty="0">
                <a:latin typeface="Tahoma"/>
                <a:cs typeface="Tahoma"/>
              </a:rPr>
              <a:t> </a:t>
            </a:r>
            <a:r>
              <a:rPr sz="3000" spc="155" dirty="0">
                <a:latin typeface="Tahoma"/>
                <a:cs typeface="Tahoma"/>
              </a:rPr>
              <a:t>Minas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80" dirty="0" err="1">
                <a:latin typeface="Tahoma"/>
                <a:cs typeface="Tahoma"/>
              </a:rPr>
              <a:t>Gerais</a:t>
            </a:r>
            <a:r>
              <a:rPr sz="3000" spc="80" dirty="0" smtClean="0">
                <a:latin typeface="Tahoma"/>
                <a:cs typeface="Tahoma"/>
              </a:rPr>
              <a:t>.</a:t>
            </a:r>
            <a:r>
              <a:rPr lang="pt-BR" sz="3000" spc="80" dirty="0" smtClean="0">
                <a:latin typeface="Tahoma"/>
                <a:cs typeface="Tahoma"/>
              </a:rPr>
              <a:t> </a:t>
            </a:r>
          </a:p>
          <a:p>
            <a:pPr marL="469900" marR="508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000" spc="135" dirty="0" err="1" smtClean="0">
                <a:latin typeface="Tahoma"/>
                <a:cs typeface="Tahoma"/>
              </a:rPr>
              <a:t>Ao</a:t>
            </a:r>
            <a:r>
              <a:rPr sz="3000" spc="245" dirty="0" smtClean="0">
                <a:latin typeface="Tahoma"/>
                <a:cs typeface="Tahoma"/>
              </a:rPr>
              <a:t> </a:t>
            </a:r>
            <a:r>
              <a:rPr sz="3000" spc="105" dirty="0">
                <a:latin typeface="Tahoma"/>
                <a:cs typeface="Tahoma"/>
              </a:rPr>
              <a:t>concluir</a:t>
            </a:r>
            <a:r>
              <a:rPr sz="3000" spc="245" dirty="0">
                <a:latin typeface="Tahoma"/>
                <a:cs typeface="Tahoma"/>
              </a:rPr>
              <a:t> </a:t>
            </a:r>
            <a:r>
              <a:rPr sz="3000" spc="175" dirty="0">
                <a:latin typeface="Tahoma"/>
                <a:cs typeface="Tahoma"/>
              </a:rPr>
              <a:t>o</a:t>
            </a:r>
            <a:r>
              <a:rPr sz="3000" spc="245" dirty="0">
                <a:latin typeface="Tahoma"/>
                <a:cs typeface="Tahoma"/>
              </a:rPr>
              <a:t> </a:t>
            </a:r>
            <a:r>
              <a:rPr sz="3000" spc="130" dirty="0">
                <a:latin typeface="Tahoma"/>
                <a:cs typeface="Tahoma"/>
              </a:rPr>
              <a:t>preenchimento</a:t>
            </a:r>
            <a:r>
              <a:rPr sz="3000" spc="250" dirty="0">
                <a:latin typeface="Tahoma"/>
                <a:cs typeface="Tahoma"/>
              </a:rPr>
              <a:t> </a:t>
            </a:r>
            <a:r>
              <a:rPr sz="3000" spc="170" dirty="0">
                <a:latin typeface="Tahoma"/>
                <a:cs typeface="Tahoma"/>
              </a:rPr>
              <a:t>do</a:t>
            </a:r>
            <a:r>
              <a:rPr sz="3000" spc="245" dirty="0">
                <a:latin typeface="Tahoma"/>
                <a:cs typeface="Tahoma"/>
              </a:rPr>
              <a:t> </a:t>
            </a:r>
            <a:r>
              <a:rPr sz="3000" spc="130" dirty="0">
                <a:latin typeface="Tahoma"/>
                <a:cs typeface="Tahoma"/>
              </a:rPr>
              <a:t>formulário</a:t>
            </a:r>
            <a:r>
              <a:rPr sz="3000" spc="245" dirty="0">
                <a:latin typeface="Tahoma"/>
                <a:cs typeface="Tahoma"/>
              </a:rPr>
              <a:t> </a:t>
            </a:r>
            <a:r>
              <a:rPr sz="3000" spc="100" dirty="0">
                <a:latin typeface="Tahoma"/>
                <a:cs typeface="Tahoma"/>
              </a:rPr>
              <a:t>e</a:t>
            </a:r>
            <a:r>
              <a:rPr sz="3000" spc="245" dirty="0">
                <a:latin typeface="Tahoma"/>
                <a:cs typeface="Tahoma"/>
              </a:rPr>
              <a:t> </a:t>
            </a:r>
            <a:r>
              <a:rPr sz="3000" spc="95" dirty="0">
                <a:latin typeface="Tahoma"/>
                <a:cs typeface="Tahoma"/>
              </a:rPr>
              <a:t>enviar</a:t>
            </a:r>
            <a:r>
              <a:rPr sz="3000" spc="250" dirty="0">
                <a:latin typeface="Tahoma"/>
                <a:cs typeface="Tahoma"/>
              </a:rPr>
              <a:t> </a:t>
            </a:r>
            <a:r>
              <a:rPr sz="3000" spc="120" dirty="0">
                <a:latin typeface="Tahoma"/>
                <a:cs typeface="Tahoma"/>
              </a:rPr>
              <a:t>para</a:t>
            </a:r>
            <a:r>
              <a:rPr sz="3000" spc="245" dirty="0">
                <a:latin typeface="Tahoma"/>
                <a:cs typeface="Tahoma"/>
              </a:rPr>
              <a:t> </a:t>
            </a:r>
            <a:r>
              <a:rPr sz="3000" spc="110" dirty="0">
                <a:latin typeface="Tahoma"/>
                <a:cs typeface="Tahoma"/>
              </a:rPr>
              <a:t>moderação,</a:t>
            </a:r>
            <a:r>
              <a:rPr sz="3000" spc="245" dirty="0">
                <a:latin typeface="Tahoma"/>
                <a:cs typeface="Tahoma"/>
              </a:rPr>
              <a:t> </a:t>
            </a:r>
            <a:r>
              <a:rPr sz="3000" spc="105" dirty="0">
                <a:latin typeface="Tahoma"/>
                <a:cs typeface="Tahoma"/>
              </a:rPr>
              <a:t>será</a:t>
            </a:r>
            <a:r>
              <a:rPr sz="3000" spc="245" dirty="0">
                <a:latin typeface="Tahoma"/>
                <a:cs typeface="Tahoma"/>
              </a:rPr>
              <a:t> </a:t>
            </a:r>
            <a:r>
              <a:rPr sz="3000" spc="135" dirty="0">
                <a:latin typeface="Tahoma"/>
                <a:cs typeface="Tahoma"/>
              </a:rPr>
              <a:t>encaminhado </a:t>
            </a:r>
            <a:r>
              <a:rPr sz="3000" spc="-825" dirty="0">
                <a:latin typeface="Tahoma"/>
                <a:cs typeface="Tahoma"/>
              </a:rPr>
              <a:t> </a:t>
            </a:r>
            <a:r>
              <a:rPr sz="3000" spc="210" dirty="0">
                <a:latin typeface="Tahoma"/>
                <a:cs typeface="Tahoma"/>
              </a:rPr>
              <a:t>um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80" dirty="0">
                <a:latin typeface="Tahoma"/>
                <a:cs typeface="Tahoma"/>
              </a:rPr>
              <a:t>e-mail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35" dirty="0">
                <a:latin typeface="Tahoma"/>
                <a:cs typeface="Tahoma"/>
              </a:rPr>
              <a:t>de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20" dirty="0">
                <a:latin typeface="Tahoma"/>
                <a:cs typeface="Tahoma"/>
              </a:rPr>
              <a:t>confirmação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70" dirty="0">
                <a:latin typeface="Tahoma"/>
                <a:cs typeface="Tahoma"/>
              </a:rPr>
              <a:t>do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05" dirty="0">
                <a:latin typeface="Tahoma"/>
                <a:cs typeface="Tahoma"/>
              </a:rPr>
              <a:t>cadastro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20" dirty="0">
                <a:latin typeface="Tahoma"/>
                <a:cs typeface="Tahoma"/>
              </a:rPr>
              <a:t>para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175" dirty="0">
                <a:latin typeface="Tahoma"/>
                <a:cs typeface="Tahoma"/>
              </a:rPr>
              <a:t>o</a:t>
            </a:r>
            <a:r>
              <a:rPr sz="3000" spc="-140" dirty="0">
                <a:latin typeface="Tahoma"/>
                <a:cs typeface="Tahoma"/>
              </a:rPr>
              <a:t> </a:t>
            </a:r>
            <a:r>
              <a:rPr sz="3000" spc="95" dirty="0">
                <a:latin typeface="Tahoma"/>
                <a:cs typeface="Tahoma"/>
              </a:rPr>
              <a:t>usuário.</a:t>
            </a:r>
            <a:endParaRPr sz="3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0590" y="325663"/>
            <a:ext cx="14805660" cy="3582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b="1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3.2.</a:t>
            </a:r>
            <a:r>
              <a:rPr sz="3000" b="1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b="1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ACOMPANHAMENTO</a:t>
            </a:r>
            <a:r>
              <a:rPr sz="3000" b="1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b="1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sz="3000" b="1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b="1" spc="-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</a:t>
            </a:r>
            <a:r>
              <a:rPr sz="3000" b="1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b="1" spc="-3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sz="3000" b="1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CADASTRO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117400"/>
              </a:lnSpc>
              <a:spcBef>
                <a:spcPts val="5"/>
              </a:spcBef>
            </a:pPr>
            <a:r>
              <a:rPr sz="30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sz="3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acompanhar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andamento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sz="30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pré-cadastro,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usuário </a:t>
            </a:r>
            <a:r>
              <a:rPr sz="3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sz="3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já realizou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pré-cadastro </a:t>
            </a:r>
            <a:r>
              <a:rPr sz="3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deverá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acessar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Artesanato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</a:t>
            </a:r>
            <a:r>
              <a:rPr sz="3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meio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sz="30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 </a:t>
            </a:r>
            <a:r>
              <a:rPr sz="3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www.gov.br/artesanato </a:t>
            </a:r>
            <a:r>
              <a:rPr sz="30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sz="3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clicar </a:t>
            </a:r>
            <a:r>
              <a:rPr sz="3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3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botão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“Acompanhar </a:t>
            </a:r>
            <a:r>
              <a:rPr sz="3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Pré-cadastro”. Após </a:t>
            </a:r>
            <a:r>
              <a:rPr sz="30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autenticação </a:t>
            </a:r>
            <a:r>
              <a:rPr sz="3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sz="30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login </a:t>
            </a:r>
            <a:r>
              <a:rPr sz="3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através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sz="3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GOV.BR,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sz="3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 </a:t>
            </a:r>
            <a:r>
              <a:rPr sz="30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 </a:t>
            </a:r>
            <a:r>
              <a:rPr sz="3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acompanhamento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sz="30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pré-cadastro, </a:t>
            </a:r>
            <a:r>
              <a:rPr sz="3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conforme </a:t>
            </a:r>
            <a:r>
              <a:rPr sz="3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exemplo </a:t>
            </a:r>
            <a:r>
              <a:rPr sz="3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sz="3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</a:t>
            </a:r>
            <a:r>
              <a:rPr sz="3000" spc="-1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abaixo: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3657600"/>
            <a:ext cx="9906000" cy="6120000"/>
          </a:xfrm>
          <a:prstGeom prst="rect">
            <a:avLst/>
          </a:prstGeom>
        </p:spPr>
      </p:pic>
      <p:sp>
        <p:nvSpPr>
          <p:cNvPr id="4" name="Menos 3"/>
          <p:cNvSpPr/>
          <p:nvPr/>
        </p:nvSpPr>
        <p:spPr>
          <a:xfrm>
            <a:off x="5791200" y="6057900"/>
            <a:ext cx="1066800" cy="2286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407" y="235106"/>
            <a:ext cx="17973675" cy="10048875"/>
          </a:xfrm>
          <a:custGeom>
            <a:avLst/>
            <a:gdLst/>
            <a:ahLst/>
            <a:cxnLst/>
            <a:rect l="l" t="t" r="r" b="b"/>
            <a:pathLst>
              <a:path w="17973675" h="10048875">
                <a:moveTo>
                  <a:pt x="17973673" y="10048874"/>
                </a:moveTo>
                <a:lnTo>
                  <a:pt x="0" y="10048874"/>
                </a:lnTo>
                <a:lnTo>
                  <a:pt x="0" y="0"/>
                </a:lnTo>
                <a:lnTo>
                  <a:pt x="17973673" y="0"/>
                </a:lnTo>
                <a:lnTo>
                  <a:pt x="17973673" y="10048874"/>
                </a:lnTo>
                <a:close/>
              </a:path>
            </a:pathLst>
          </a:custGeom>
          <a:solidFill>
            <a:srgbClr val="61A25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7034" y="803354"/>
            <a:ext cx="12819380" cy="20810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95"/>
              </a:spcBef>
            </a:pPr>
            <a:r>
              <a:rPr sz="4000" spc="-2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sz="4000" spc="-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3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houver</a:t>
            </a:r>
            <a:r>
              <a:rPr sz="4000" spc="-21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4000" spc="-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3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moderação</a:t>
            </a:r>
            <a:r>
              <a:rPr sz="4000" spc="-21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3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</a:t>
            </a:r>
            <a:r>
              <a:rPr sz="4000" spc="-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11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solicitação,</a:t>
            </a:r>
            <a:r>
              <a:rPr sz="4000" spc="-21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4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4000" spc="-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5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usuário </a:t>
            </a:r>
            <a:r>
              <a:rPr sz="4000" spc="-125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2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receberá </a:t>
            </a:r>
            <a:r>
              <a:rPr sz="4000" spc="-2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</a:t>
            </a:r>
            <a:r>
              <a:rPr sz="4000" spc="-22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sz="4000" spc="-21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7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</a:t>
            </a:r>
            <a:r>
              <a:rPr sz="4000" spc="-6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sz="4000" spc="-6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devidas </a:t>
            </a:r>
            <a:r>
              <a:rPr sz="4000" spc="-7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instruções </a:t>
            </a:r>
            <a:r>
              <a:rPr sz="4000" spc="-3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sz="4000" spc="-2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5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Coordenação</a:t>
            </a:r>
            <a:r>
              <a:rPr sz="4000" spc="116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Estadual</a:t>
            </a:r>
            <a:r>
              <a:rPr sz="4000" spc="-4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6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sz="4000" spc="-5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6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Artesanato</a:t>
            </a:r>
            <a:r>
              <a:rPr sz="4000" spc="-5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3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4000" spc="121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3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Minas </a:t>
            </a:r>
            <a:r>
              <a:rPr sz="4000" spc="-125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6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Gerais.</a:t>
            </a:r>
            <a:endParaRPr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8700" y="597796"/>
            <a:ext cx="3079115" cy="3077210"/>
            <a:chOff x="1028700" y="597796"/>
            <a:chExt cx="3079115" cy="3077210"/>
          </a:xfrm>
        </p:grpSpPr>
        <p:sp>
          <p:nvSpPr>
            <p:cNvPr id="5" name="object 5"/>
            <p:cNvSpPr/>
            <p:nvPr/>
          </p:nvSpPr>
          <p:spPr>
            <a:xfrm>
              <a:off x="1032268" y="597801"/>
              <a:ext cx="3075305" cy="1803400"/>
            </a:xfrm>
            <a:custGeom>
              <a:avLst/>
              <a:gdLst/>
              <a:ahLst/>
              <a:cxnLst/>
              <a:rect l="l" t="t" r="r" b="b"/>
              <a:pathLst>
                <a:path w="3075304" h="1803400">
                  <a:moveTo>
                    <a:pt x="3075305" y="1154734"/>
                  </a:moveTo>
                  <a:lnTo>
                    <a:pt x="3068370" y="1117155"/>
                  </a:lnTo>
                  <a:lnTo>
                    <a:pt x="3054896" y="1081506"/>
                  </a:lnTo>
                  <a:lnTo>
                    <a:pt x="3030651" y="1050340"/>
                  </a:lnTo>
                  <a:lnTo>
                    <a:pt x="1719453" y="57150"/>
                  </a:lnTo>
                  <a:lnTo>
                    <a:pt x="1678927" y="32156"/>
                  </a:lnTo>
                  <a:lnTo>
                    <a:pt x="1633905" y="14287"/>
                  </a:lnTo>
                  <a:lnTo>
                    <a:pt x="1585874" y="3568"/>
                  </a:lnTo>
                  <a:lnTo>
                    <a:pt x="1536344" y="0"/>
                  </a:lnTo>
                  <a:lnTo>
                    <a:pt x="1486814" y="3568"/>
                  </a:lnTo>
                  <a:lnTo>
                    <a:pt x="1438783" y="14287"/>
                  </a:lnTo>
                  <a:lnTo>
                    <a:pt x="1393748" y="32156"/>
                  </a:lnTo>
                  <a:lnTo>
                    <a:pt x="1353210" y="57150"/>
                  </a:lnTo>
                  <a:lnTo>
                    <a:pt x="107759" y="999604"/>
                  </a:lnTo>
                  <a:lnTo>
                    <a:pt x="107759" y="1173873"/>
                  </a:lnTo>
                  <a:lnTo>
                    <a:pt x="89001" y="1173391"/>
                  </a:lnTo>
                  <a:lnTo>
                    <a:pt x="71945" y="1171943"/>
                  </a:lnTo>
                  <a:lnTo>
                    <a:pt x="68072" y="1171359"/>
                  </a:lnTo>
                  <a:lnTo>
                    <a:pt x="107759" y="1173873"/>
                  </a:lnTo>
                  <a:lnTo>
                    <a:pt x="107759" y="999604"/>
                  </a:lnTo>
                  <a:lnTo>
                    <a:pt x="60464" y="1035380"/>
                  </a:lnTo>
                  <a:lnTo>
                    <a:pt x="26797" y="1064882"/>
                  </a:lnTo>
                  <a:lnTo>
                    <a:pt x="4330" y="1117155"/>
                  </a:lnTo>
                  <a:lnTo>
                    <a:pt x="0" y="1136040"/>
                  </a:lnTo>
                  <a:lnTo>
                    <a:pt x="12649" y="1151826"/>
                  </a:lnTo>
                  <a:lnTo>
                    <a:pt x="34925" y="1163739"/>
                  </a:lnTo>
                  <a:lnTo>
                    <a:pt x="65138" y="1170901"/>
                  </a:lnTo>
                  <a:lnTo>
                    <a:pt x="56616" y="1169581"/>
                  </a:lnTo>
                  <a:lnTo>
                    <a:pt x="43002" y="1166329"/>
                  </a:lnTo>
                  <a:lnTo>
                    <a:pt x="1567599" y="1803209"/>
                  </a:lnTo>
                  <a:lnTo>
                    <a:pt x="3075305" y="1154734"/>
                  </a:lnTo>
                  <a:close/>
                </a:path>
              </a:pathLst>
            </a:custGeom>
            <a:solidFill>
              <a:srgbClr val="FA9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5101" y="847197"/>
              <a:ext cx="2395855" cy="2021205"/>
            </a:xfrm>
            <a:custGeom>
              <a:avLst/>
              <a:gdLst/>
              <a:ahLst/>
              <a:cxnLst/>
              <a:rect l="l" t="t" r="r" b="b"/>
              <a:pathLst>
                <a:path w="2395854" h="2021205">
                  <a:moveTo>
                    <a:pt x="2267122" y="2020714"/>
                  </a:moveTo>
                  <a:lnTo>
                    <a:pt x="128349" y="2020714"/>
                  </a:lnTo>
                  <a:lnTo>
                    <a:pt x="78380" y="2010626"/>
                  </a:lnTo>
                  <a:lnTo>
                    <a:pt x="37584" y="1983121"/>
                  </a:lnTo>
                  <a:lnTo>
                    <a:pt x="10083" y="1942339"/>
                  </a:lnTo>
                  <a:lnTo>
                    <a:pt x="0" y="1892418"/>
                  </a:lnTo>
                  <a:lnTo>
                    <a:pt x="0" y="128322"/>
                  </a:lnTo>
                  <a:lnTo>
                    <a:pt x="10083" y="78375"/>
                  </a:lnTo>
                  <a:lnTo>
                    <a:pt x="37584" y="37586"/>
                  </a:lnTo>
                  <a:lnTo>
                    <a:pt x="78380" y="10084"/>
                  </a:lnTo>
                  <a:lnTo>
                    <a:pt x="128349" y="0"/>
                  </a:lnTo>
                  <a:lnTo>
                    <a:pt x="2267122" y="0"/>
                  </a:lnTo>
                  <a:lnTo>
                    <a:pt x="2317071" y="10084"/>
                  </a:lnTo>
                  <a:lnTo>
                    <a:pt x="2357851" y="37586"/>
                  </a:lnTo>
                  <a:lnTo>
                    <a:pt x="2385340" y="78375"/>
                  </a:lnTo>
                  <a:lnTo>
                    <a:pt x="2395418" y="128322"/>
                  </a:lnTo>
                  <a:lnTo>
                    <a:pt x="2395418" y="1892418"/>
                  </a:lnTo>
                  <a:lnTo>
                    <a:pt x="2385340" y="1942339"/>
                  </a:lnTo>
                  <a:lnTo>
                    <a:pt x="2357851" y="1983121"/>
                  </a:lnTo>
                  <a:lnTo>
                    <a:pt x="2317071" y="2010626"/>
                  </a:lnTo>
                  <a:lnTo>
                    <a:pt x="2267122" y="2020714"/>
                  </a:lnTo>
                  <a:close/>
                </a:path>
              </a:pathLst>
            </a:custGeom>
            <a:solidFill>
              <a:srgbClr val="2D5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66755" y="1089669"/>
              <a:ext cx="1426210" cy="1466215"/>
            </a:xfrm>
            <a:custGeom>
              <a:avLst/>
              <a:gdLst/>
              <a:ahLst/>
              <a:cxnLst/>
              <a:rect l="l" t="t" r="r" b="b"/>
              <a:pathLst>
                <a:path w="1426210" h="1466214">
                  <a:moveTo>
                    <a:pt x="657210" y="1465771"/>
                  </a:moveTo>
                  <a:lnTo>
                    <a:pt x="611858" y="1464357"/>
                  </a:lnTo>
                  <a:lnTo>
                    <a:pt x="567115" y="1460143"/>
                  </a:lnTo>
                  <a:lnTo>
                    <a:pt x="523113" y="1453173"/>
                  </a:lnTo>
                  <a:lnTo>
                    <a:pt x="479982" y="1443492"/>
                  </a:lnTo>
                  <a:lnTo>
                    <a:pt x="437852" y="1431142"/>
                  </a:lnTo>
                  <a:lnTo>
                    <a:pt x="396856" y="1416167"/>
                  </a:lnTo>
                  <a:lnTo>
                    <a:pt x="357122" y="1398611"/>
                  </a:lnTo>
                  <a:lnTo>
                    <a:pt x="318784" y="1378519"/>
                  </a:lnTo>
                  <a:lnTo>
                    <a:pt x="281970" y="1355932"/>
                  </a:lnTo>
                  <a:lnTo>
                    <a:pt x="246813" y="1330896"/>
                  </a:lnTo>
                  <a:lnTo>
                    <a:pt x="213442" y="1303454"/>
                  </a:lnTo>
                  <a:lnTo>
                    <a:pt x="181989" y="1273649"/>
                  </a:lnTo>
                  <a:lnTo>
                    <a:pt x="152585" y="1241526"/>
                  </a:lnTo>
                  <a:lnTo>
                    <a:pt x="125360" y="1207128"/>
                  </a:lnTo>
                  <a:lnTo>
                    <a:pt x="100445" y="1170498"/>
                  </a:lnTo>
                  <a:lnTo>
                    <a:pt x="77972" y="1131682"/>
                  </a:lnTo>
                  <a:lnTo>
                    <a:pt x="58070" y="1090721"/>
                  </a:lnTo>
                  <a:lnTo>
                    <a:pt x="40872" y="1047660"/>
                  </a:lnTo>
                  <a:lnTo>
                    <a:pt x="26507" y="1002543"/>
                  </a:lnTo>
                  <a:lnTo>
                    <a:pt x="15106" y="955413"/>
                  </a:lnTo>
                  <a:lnTo>
                    <a:pt x="6801" y="906314"/>
                  </a:lnTo>
                  <a:lnTo>
                    <a:pt x="1722" y="855290"/>
                  </a:lnTo>
                  <a:lnTo>
                    <a:pt x="0" y="802385"/>
                  </a:lnTo>
                  <a:lnTo>
                    <a:pt x="1283" y="754894"/>
                  </a:lnTo>
                  <a:lnTo>
                    <a:pt x="5104" y="707968"/>
                  </a:lnTo>
                  <a:lnTo>
                    <a:pt x="11414" y="661704"/>
                  </a:lnTo>
                  <a:lnTo>
                    <a:pt x="20166" y="616197"/>
                  </a:lnTo>
                  <a:lnTo>
                    <a:pt x="31314" y="571544"/>
                  </a:lnTo>
                  <a:lnTo>
                    <a:pt x="44812" y="527841"/>
                  </a:lnTo>
                  <a:lnTo>
                    <a:pt x="60611" y="485184"/>
                  </a:lnTo>
                  <a:lnTo>
                    <a:pt x="78665" y="443670"/>
                  </a:lnTo>
                  <a:lnTo>
                    <a:pt x="98927" y="403394"/>
                  </a:lnTo>
                  <a:lnTo>
                    <a:pt x="121351" y="364454"/>
                  </a:lnTo>
                  <a:lnTo>
                    <a:pt x="145889" y="326945"/>
                  </a:lnTo>
                  <a:lnTo>
                    <a:pt x="172495" y="290963"/>
                  </a:lnTo>
                  <a:lnTo>
                    <a:pt x="201121" y="256605"/>
                  </a:lnTo>
                  <a:lnTo>
                    <a:pt x="231721" y="223968"/>
                  </a:lnTo>
                  <a:lnTo>
                    <a:pt x="264248" y="193146"/>
                  </a:lnTo>
                  <a:lnTo>
                    <a:pt x="298655" y="164238"/>
                  </a:lnTo>
                  <a:lnTo>
                    <a:pt x="334895" y="137338"/>
                  </a:lnTo>
                  <a:lnTo>
                    <a:pt x="372921" y="112543"/>
                  </a:lnTo>
                  <a:lnTo>
                    <a:pt x="412686" y="89949"/>
                  </a:lnTo>
                  <a:lnTo>
                    <a:pt x="454144" y="69653"/>
                  </a:lnTo>
                  <a:lnTo>
                    <a:pt x="497247" y="51751"/>
                  </a:lnTo>
                  <a:lnTo>
                    <a:pt x="541948" y="36339"/>
                  </a:lnTo>
                  <a:lnTo>
                    <a:pt x="588202" y="23514"/>
                  </a:lnTo>
                  <a:lnTo>
                    <a:pt x="635960" y="13371"/>
                  </a:lnTo>
                  <a:lnTo>
                    <a:pt x="685176" y="6006"/>
                  </a:lnTo>
                  <a:lnTo>
                    <a:pt x="735803" y="1517"/>
                  </a:lnTo>
                  <a:lnTo>
                    <a:pt x="787794" y="0"/>
                  </a:lnTo>
                  <a:lnTo>
                    <a:pt x="837956" y="1564"/>
                  </a:lnTo>
                  <a:lnTo>
                    <a:pt x="886696" y="6200"/>
                  </a:lnTo>
                  <a:lnTo>
                    <a:pt x="933927" y="13819"/>
                  </a:lnTo>
                  <a:lnTo>
                    <a:pt x="979559" y="24333"/>
                  </a:lnTo>
                  <a:lnTo>
                    <a:pt x="1023502" y="37654"/>
                  </a:lnTo>
                  <a:lnTo>
                    <a:pt x="1065669" y="53696"/>
                  </a:lnTo>
                  <a:lnTo>
                    <a:pt x="1105970" y="72369"/>
                  </a:lnTo>
                  <a:lnTo>
                    <a:pt x="1144316" y="93586"/>
                  </a:lnTo>
                  <a:lnTo>
                    <a:pt x="1180618" y="117260"/>
                  </a:lnTo>
                  <a:lnTo>
                    <a:pt x="1195340" y="128480"/>
                  </a:lnTo>
                  <a:lnTo>
                    <a:pt x="766780" y="128480"/>
                  </a:lnTo>
                  <a:lnTo>
                    <a:pt x="722837" y="130024"/>
                  </a:lnTo>
                  <a:lnTo>
                    <a:pt x="679575" y="134620"/>
                  </a:lnTo>
                  <a:lnTo>
                    <a:pt x="637129" y="142214"/>
                  </a:lnTo>
                  <a:lnTo>
                    <a:pt x="595629" y="152751"/>
                  </a:lnTo>
                  <a:lnTo>
                    <a:pt x="555210" y="166175"/>
                  </a:lnTo>
                  <a:lnTo>
                    <a:pt x="516005" y="182434"/>
                  </a:lnTo>
                  <a:lnTo>
                    <a:pt x="478146" y="201472"/>
                  </a:lnTo>
                  <a:lnTo>
                    <a:pt x="441766" y="223234"/>
                  </a:lnTo>
                  <a:lnTo>
                    <a:pt x="406998" y="247666"/>
                  </a:lnTo>
                  <a:lnTo>
                    <a:pt x="373975" y="274714"/>
                  </a:lnTo>
                  <a:lnTo>
                    <a:pt x="342830" y="304322"/>
                  </a:lnTo>
                  <a:lnTo>
                    <a:pt x="313696" y="336437"/>
                  </a:lnTo>
                  <a:lnTo>
                    <a:pt x="286706" y="371004"/>
                  </a:lnTo>
                  <a:lnTo>
                    <a:pt x="261992" y="407967"/>
                  </a:lnTo>
                  <a:lnTo>
                    <a:pt x="239689" y="447274"/>
                  </a:lnTo>
                  <a:lnTo>
                    <a:pt x="219927" y="488868"/>
                  </a:lnTo>
                  <a:lnTo>
                    <a:pt x="202842" y="532696"/>
                  </a:lnTo>
                  <a:lnTo>
                    <a:pt x="188564" y="578702"/>
                  </a:lnTo>
                  <a:lnTo>
                    <a:pt x="177228" y="626833"/>
                  </a:lnTo>
                  <a:lnTo>
                    <a:pt x="168967" y="677034"/>
                  </a:lnTo>
                  <a:lnTo>
                    <a:pt x="163912" y="729249"/>
                  </a:lnTo>
                  <a:lnTo>
                    <a:pt x="162198" y="783425"/>
                  </a:lnTo>
                  <a:lnTo>
                    <a:pt x="164034" y="837981"/>
                  </a:lnTo>
                  <a:lnTo>
                    <a:pt x="169466" y="889911"/>
                  </a:lnTo>
                  <a:lnTo>
                    <a:pt x="178376" y="939179"/>
                  </a:lnTo>
                  <a:lnTo>
                    <a:pt x="190650" y="985747"/>
                  </a:lnTo>
                  <a:lnTo>
                    <a:pt x="206170" y="1029578"/>
                  </a:lnTo>
                  <a:lnTo>
                    <a:pt x="224821" y="1070636"/>
                  </a:lnTo>
                  <a:lnTo>
                    <a:pt x="246486" y="1108884"/>
                  </a:lnTo>
                  <a:lnTo>
                    <a:pt x="271050" y="1144284"/>
                  </a:lnTo>
                  <a:lnTo>
                    <a:pt x="298397" y="1176800"/>
                  </a:lnTo>
                  <a:lnTo>
                    <a:pt x="328409" y="1206394"/>
                  </a:lnTo>
                  <a:lnTo>
                    <a:pt x="360972" y="1233031"/>
                  </a:lnTo>
                  <a:lnTo>
                    <a:pt x="395969" y="1256672"/>
                  </a:lnTo>
                  <a:lnTo>
                    <a:pt x="433283" y="1277280"/>
                  </a:lnTo>
                  <a:lnTo>
                    <a:pt x="472800" y="1294820"/>
                  </a:lnTo>
                  <a:lnTo>
                    <a:pt x="514402" y="1309254"/>
                  </a:lnTo>
                  <a:lnTo>
                    <a:pt x="557973" y="1320544"/>
                  </a:lnTo>
                  <a:lnTo>
                    <a:pt x="603398" y="1328654"/>
                  </a:lnTo>
                  <a:lnTo>
                    <a:pt x="650560" y="1333548"/>
                  </a:lnTo>
                  <a:lnTo>
                    <a:pt x="699344" y="1335187"/>
                  </a:lnTo>
                  <a:lnTo>
                    <a:pt x="1027501" y="1335187"/>
                  </a:lnTo>
                  <a:lnTo>
                    <a:pt x="1044782" y="1389908"/>
                  </a:lnTo>
                  <a:lnTo>
                    <a:pt x="998064" y="1409498"/>
                  </a:lnTo>
                  <a:lnTo>
                    <a:pt x="952234" y="1425757"/>
                  </a:lnTo>
                  <a:lnTo>
                    <a:pt x="906601" y="1438907"/>
                  </a:lnTo>
                  <a:lnTo>
                    <a:pt x="860474" y="1449169"/>
                  </a:lnTo>
                  <a:lnTo>
                    <a:pt x="813162" y="1456765"/>
                  </a:lnTo>
                  <a:lnTo>
                    <a:pt x="763974" y="1461916"/>
                  </a:lnTo>
                  <a:lnTo>
                    <a:pt x="712220" y="1464844"/>
                  </a:lnTo>
                  <a:lnTo>
                    <a:pt x="657210" y="1465771"/>
                  </a:lnTo>
                  <a:close/>
                </a:path>
                <a:path w="1426210" h="1466214">
                  <a:moveTo>
                    <a:pt x="1315326" y="970835"/>
                  </a:moveTo>
                  <a:lnTo>
                    <a:pt x="1065849" y="970835"/>
                  </a:lnTo>
                  <a:lnTo>
                    <a:pt x="1093587" y="968488"/>
                  </a:lnTo>
                  <a:lnTo>
                    <a:pt x="1121892" y="958889"/>
                  </a:lnTo>
                  <a:lnTo>
                    <a:pt x="1176916" y="917733"/>
                  </a:lnTo>
                  <a:lnTo>
                    <a:pt x="1201993" y="886074"/>
                  </a:lnTo>
                  <a:lnTo>
                    <a:pt x="1224351" y="846959"/>
                  </a:lnTo>
                  <a:lnTo>
                    <a:pt x="1243170" y="800337"/>
                  </a:lnTo>
                  <a:lnTo>
                    <a:pt x="1257640" y="746087"/>
                  </a:lnTo>
                  <a:lnTo>
                    <a:pt x="1266906" y="684370"/>
                  </a:lnTo>
                  <a:lnTo>
                    <a:pt x="1270181" y="614923"/>
                  </a:lnTo>
                  <a:lnTo>
                    <a:pt x="1268350" y="566948"/>
                  </a:lnTo>
                  <a:lnTo>
                    <a:pt x="1262879" y="520506"/>
                  </a:lnTo>
                  <a:lnTo>
                    <a:pt x="1253800" y="475774"/>
                  </a:lnTo>
                  <a:lnTo>
                    <a:pt x="1241149" y="432930"/>
                  </a:lnTo>
                  <a:lnTo>
                    <a:pt x="1224958" y="392151"/>
                  </a:lnTo>
                  <a:lnTo>
                    <a:pt x="1205261" y="353615"/>
                  </a:lnTo>
                  <a:lnTo>
                    <a:pt x="1182091" y="317499"/>
                  </a:lnTo>
                  <a:lnTo>
                    <a:pt x="1155482" y="283981"/>
                  </a:lnTo>
                  <a:lnTo>
                    <a:pt x="1125468" y="253237"/>
                  </a:lnTo>
                  <a:lnTo>
                    <a:pt x="1092082" y="225446"/>
                  </a:lnTo>
                  <a:lnTo>
                    <a:pt x="1055357" y="200785"/>
                  </a:lnTo>
                  <a:lnTo>
                    <a:pt x="1015327" y="179431"/>
                  </a:lnTo>
                  <a:lnTo>
                    <a:pt x="972026" y="161562"/>
                  </a:lnTo>
                  <a:lnTo>
                    <a:pt x="925488" y="147355"/>
                  </a:lnTo>
                  <a:lnTo>
                    <a:pt x="875745" y="136987"/>
                  </a:lnTo>
                  <a:lnTo>
                    <a:pt x="822831" y="130636"/>
                  </a:lnTo>
                  <a:lnTo>
                    <a:pt x="766780" y="128480"/>
                  </a:lnTo>
                  <a:lnTo>
                    <a:pt x="1195340" y="128480"/>
                  </a:lnTo>
                  <a:lnTo>
                    <a:pt x="1246734" y="171625"/>
                  </a:lnTo>
                  <a:lnTo>
                    <a:pt x="1276370" y="202140"/>
                  </a:lnTo>
                  <a:lnTo>
                    <a:pt x="1303606" y="234761"/>
                  </a:lnTo>
                  <a:lnTo>
                    <a:pt x="1328353" y="269399"/>
                  </a:lnTo>
                  <a:lnTo>
                    <a:pt x="1350522" y="305966"/>
                  </a:lnTo>
                  <a:lnTo>
                    <a:pt x="1370023" y="344375"/>
                  </a:lnTo>
                  <a:lnTo>
                    <a:pt x="1386769" y="384538"/>
                  </a:lnTo>
                  <a:lnTo>
                    <a:pt x="1400670" y="426367"/>
                  </a:lnTo>
                  <a:lnTo>
                    <a:pt x="1411636" y="469774"/>
                  </a:lnTo>
                  <a:lnTo>
                    <a:pt x="1419580" y="514671"/>
                  </a:lnTo>
                  <a:lnTo>
                    <a:pt x="1424411" y="560971"/>
                  </a:lnTo>
                  <a:lnTo>
                    <a:pt x="1426041" y="608586"/>
                  </a:lnTo>
                  <a:lnTo>
                    <a:pt x="1424046" y="665260"/>
                  </a:lnTo>
                  <a:lnTo>
                    <a:pt x="1418175" y="719103"/>
                  </a:lnTo>
                  <a:lnTo>
                    <a:pt x="1408602" y="770003"/>
                  </a:lnTo>
                  <a:lnTo>
                    <a:pt x="1395500" y="817845"/>
                  </a:lnTo>
                  <a:lnTo>
                    <a:pt x="1379040" y="862514"/>
                  </a:lnTo>
                  <a:lnTo>
                    <a:pt x="1359396" y="903898"/>
                  </a:lnTo>
                  <a:lnTo>
                    <a:pt x="1336741" y="941881"/>
                  </a:lnTo>
                  <a:lnTo>
                    <a:pt x="1315326" y="970835"/>
                  </a:lnTo>
                  <a:close/>
                </a:path>
                <a:path w="1426210" h="1466214">
                  <a:moveTo>
                    <a:pt x="566603" y="1111911"/>
                  </a:moveTo>
                  <a:lnTo>
                    <a:pt x="523018" y="1108136"/>
                  </a:lnTo>
                  <a:lnTo>
                    <a:pt x="482479" y="1096997"/>
                  </a:lnTo>
                  <a:lnTo>
                    <a:pt x="445542" y="1078769"/>
                  </a:lnTo>
                  <a:lnTo>
                    <a:pt x="412762" y="1053730"/>
                  </a:lnTo>
                  <a:lnTo>
                    <a:pt x="384696" y="1022156"/>
                  </a:lnTo>
                  <a:lnTo>
                    <a:pt x="361899" y="984324"/>
                  </a:lnTo>
                  <a:lnTo>
                    <a:pt x="344927" y="940510"/>
                  </a:lnTo>
                  <a:lnTo>
                    <a:pt x="334336" y="890991"/>
                  </a:lnTo>
                  <a:lnTo>
                    <a:pt x="330682" y="836043"/>
                  </a:lnTo>
                  <a:lnTo>
                    <a:pt x="332656" y="790656"/>
                  </a:lnTo>
                  <a:lnTo>
                    <a:pt x="338513" y="746087"/>
                  </a:lnTo>
                  <a:lnTo>
                    <a:pt x="348155" y="702585"/>
                  </a:lnTo>
                  <a:lnTo>
                    <a:pt x="361483" y="660400"/>
                  </a:lnTo>
                  <a:lnTo>
                    <a:pt x="378400" y="619781"/>
                  </a:lnTo>
                  <a:lnTo>
                    <a:pt x="398808" y="580978"/>
                  </a:lnTo>
                  <a:lnTo>
                    <a:pt x="422610" y="544241"/>
                  </a:lnTo>
                  <a:lnTo>
                    <a:pt x="449706" y="509818"/>
                  </a:lnTo>
                  <a:lnTo>
                    <a:pt x="479999" y="477959"/>
                  </a:lnTo>
                  <a:lnTo>
                    <a:pt x="513392" y="448914"/>
                  </a:lnTo>
                  <a:lnTo>
                    <a:pt x="549786" y="422932"/>
                  </a:lnTo>
                  <a:lnTo>
                    <a:pt x="589084" y="400263"/>
                  </a:lnTo>
                  <a:lnTo>
                    <a:pt x="631187" y="381156"/>
                  </a:lnTo>
                  <a:lnTo>
                    <a:pt x="675997" y="365861"/>
                  </a:lnTo>
                  <a:lnTo>
                    <a:pt x="723417" y="354627"/>
                  </a:lnTo>
                  <a:lnTo>
                    <a:pt x="773349" y="347703"/>
                  </a:lnTo>
                  <a:lnTo>
                    <a:pt x="825694" y="345340"/>
                  </a:lnTo>
                  <a:lnTo>
                    <a:pt x="882310" y="347969"/>
                  </a:lnTo>
                  <a:lnTo>
                    <a:pt x="938818" y="355250"/>
                  </a:lnTo>
                  <a:lnTo>
                    <a:pt x="992085" y="366276"/>
                  </a:lnTo>
                  <a:lnTo>
                    <a:pt x="1038980" y="380140"/>
                  </a:lnTo>
                  <a:lnTo>
                    <a:pt x="1076369" y="395933"/>
                  </a:lnTo>
                  <a:lnTo>
                    <a:pt x="1057693" y="511713"/>
                  </a:lnTo>
                  <a:lnTo>
                    <a:pt x="792055" y="511713"/>
                  </a:lnTo>
                  <a:lnTo>
                    <a:pt x="746907" y="516630"/>
                  </a:lnTo>
                  <a:lnTo>
                    <a:pt x="704603" y="530768"/>
                  </a:lnTo>
                  <a:lnTo>
                    <a:pt x="665802" y="553210"/>
                  </a:lnTo>
                  <a:lnTo>
                    <a:pt x="631164" y="583036"/>
                  </a:lnTo>
                  <a:lnTo>
                    <a:pt x="601346" y="619327"/>
                  </a:lnTo>
                  <a:lnTo>
                    <a:pt x="577008" y="661165"/>
                  </a:lnTo>
                  <a:lnTo>
                    <a:pt x="558808" y="707632"/>
                  </a:lnTo>
                  <a:lnTo>
                    <a:pt x="547405" y="757807"/>
                  </a:lnTo>
                  <a:lnTo>
                    <a:pt x="543458" y="810773"/>
                  </a:lnTo>
                  <a:lnTo>
                    <a:pt x="550141" y="864941"/>
                  </a:lnTo>
                  <a:lnTo>
                    <a:pt x="570055" y="906068"/>
                  </a:lnTo>
                  <a:lnTo>
                    <a:pt x="602997" y="932187"/>
                  </a:lnTo>
                  <a:lnTo>
                    <a:pt x="648767" y="941331"/>
                  </a:lnTo>
                  <a:lnTo>
                    <a:pt x="1015876" y="941331"/>
                  </a:lnTo>
                  <a:lnTo>
                    <a:pt x="1023636" y="949772"/>
                  </a:lnTo>
                  <a:lnTo>
                    <a:pt x="840475" y="949772"/>
                  </a:lnTo>
                  <a:lnTo>
                    <a:pt x="810049" y="991905"/>
                  </a:lnTo>
                  <a:lnTo>
                    <a:pt x="776599" y="1027960"/>
                  </a:lnTo>
                  <a:lnTo>
                    <a:pt x="740199" y="1057790"/>
                  </a:lnTo>
                  <a:lnTo>
                    <a:pt x="700926" y="1081247"/>
                  </a:lnTo>
                  <a:lnTo>
                    <a:pt x="658852" y="1098184"/>
                  </a:lnTo>
                  <a:lnTo>
                    <a:pt x="614053" y="1108455"/>
                  </a:lnTo>
                  <a:lnTo>
                    <a:pt x="566603" y="1111911"/>
                  </a:lnTo>
                  <a:close/>
                </a:path>
                <a:path w="1426210" h="1466214">
                  <a:moveTo>
                    <a:pt x="1015876" y="941331"/>
                  </a:moveTo>
                  <a:lnTo>
                    <a:pt x="648767" y="941331"/>
                  </a:lnTo>
                  <a:lnTo>
                    <a:pt x="687791" y="933436"/>
                  </a:lnTo>
                  <a:lnTo>
                    <a:pt x="725634" y="911153"/>
                  </a:lnTo>
                  <a:lnTo>
                    <a:pt x="760428" y="876588"/>
                  </a:lnTo>
                  <a:lnTo>
                    <a:pt x="790303" y="831844"/>
                  </a:lnTo>
                  <a:lnTo>
                    <a:pt x="813392" y="779025"/>
                  </a:lnTo>
                  <a:lnTo>
                    <a:pt x="827824" y="720237"/>
                  </a:lnTo>
                  <a:lnTo>
                    <a:pt x="857360" y="520127"/>
                  </a:lnTo>
                  <a:lnTo>
                    <a:pt x="843580" y="517060"/>
                  </a:lnTo>
                  <a:lnTo>
                    <a:pt x="827834" y="514362"/>
                  </a:lnTo>
                  <a:lnTo>
                    <a:pt x="810525" y="512443"/>
                  </a:lnTo>
                  <a:lnTo>
                    <a:pt x="792055" y="511713"/>
                  </a:lnTo>
                  <a:lnTo>
                    <a:pt x="1057693" y="511713"/>
                  </a:lnTo>
                  <a:lnTo>
                    <a:pt x="1013194" y="787580"/>
                  </a:lnTo>
                  <a:lnTo>
                    <a:pt x="1004919" y="854168"/>
                  </a:lnTo>
                  <a:lnTo>
                    <a:pt x="1005645" y="905177"/>
                  </a:lnTo>
                  <a:lnTo>
                    <a:pt x="1015773" y="941219"/>
                  </a:lnTo>
                  <a:close/>
                </a:path>
                <a:path w="1426210" h="1466214">
                  <a:moveTo>
                    <a:pt x="1025845" y="1111911"/>
                  </a:moveTo>
                  <a:lnTo>
                    <a:pt x="978775" y="1107506"/>
                  </a:lnTo>
                  <a:lnTo>
                    <a:pt x="937210" y="1094213"/>
                  </a:lnTo>
                  <a:lnTo>
                    <a:pt x="902085" y="1071912"/>
                  </a:lnTo>
                  <a:lnTo>
                    <a:pt x="874333" y="1040484"/>
                  </a:lnTo>
                  <a:lnTo>
                    <a:pt x="854888" y="999810"/>
                  </a:lnTo>
                  <a:lnTo>
                    <a:pt x="844683" y="949772"/>
                  </a:lnTo>
                  <a:lnTo>
                    <a:pt x="1023636" y="949772"/>
                  </a:lnTo>
                  <a:lnTo>
                    <a:pt x="1035707" y="962901"/>
                  </a:lnTo>
                  <a:lnTo>
                    <a:pt x="1065849" y="970835"/>
                  </a:lnTo>
                  <a:lnTo>
                    <a:pt x="1315326" y="970835"/>
                  </a:lnTo>
                  <a:lnTo>
                    <a:pt x="1311247" y="976350"/>
                  </a:lnTo>
                  <a:lnTo>
                    <a:pt x="1283088" y="1007191"/>
                  </a:lnTo>
                  <a:lnTo>
                    <a:pt x="1252435" y="1034290"/>
                  </a:lnTo>
                  <a:lnTo>
                    <a:pt x="1219463" y="1057532"/>
                  </a:lnTo>
                  <a:lnTo>
                    <a:pt x="1184343" y="1076804"/>
                  </a:lnTo>
                  <a:lnTo>
                    <a:pt x="1147248" y="1091992"/>
                  </a:lnTo>
                  <a:lnTo>
                    <a:pt x="1108352" y="1102982"/>
                  </a:lnTo>
                  <a:lnTo>
                    <a:pt x="1067826" y="1109660"/>
                  </a:lnTo>
                  <a:lnTo>
                    <a:pt x="1025845" y="1111911"/>
                  </a:lnTo>
                  <a:close/>
                </a:path>
                <a:path w="1426210" h="1466214">
                  <a:moveTo>
                    <a:pt x="1027501" y="1335187"/>
                  </a:moveTo>
                  <a:lnTo>
                    <a:pt x="699344" y="1335187"/>
                  </a:lnTo>
                  <a:lnTo>
                    <a:pt x="753576" y="1333276"/>
                  </a:lnTo>
                  <a:lnTo>
                    <a:pt x="808095" y="1327621"/>
                  </a:lnTo>
                  <a:lnTo>
                    <a:pt x="861792" y="1318338"/>
                  </a:lnTo>
                  <a:lnTo>
                    <a:pt x="913561" y="1305545"/>
                  </a:lnTo>
                  <a:lnTo>
                    <a:pt x="962293" y="1289358"/>
                  </a:lnTo>
                  <a:lnTo>
                    <a:pt x="1006882" y="1269895"/>
                  </a:lnTo>
                  <a:lnTo>
                    <a:pt x="1027501" y="13351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8687" y="1745487"/>
              <a:ext cx="3076575" cy="1876425"/>
            </a:xfrm>
            <a:custGeom>
              <a:avLst/>
              <a:gdLst/>
              <a:ahLst/>
              <a:cxnLst/>
              <a:rect l="l" t="t" r="r" b="b"/>
              <a:pathLst>
                <a:path w="3076575" h="1876425">
                  <a:moveTo>
                    <a:pt x="1360906" y="567702"/>
                  </a:moveTo>
                  <a:lnTo>
                    <a:pt x="46583" y="18643"/>
                  </a:lnTo>
                  <a:lnTo>
                    <a:pt x="37490" y="15989"/>
                  </a:lnTo>
                  <a:lnTo>
                    <a:pt x="29730" y="12776"/>
                  </a:lnTo>
                  <a:lnTo>
                    <a:pt x="23279" y="8915"/>
                  </a:lnTo>
                  <a:lnTo>
                    <a:pt x="1930" y="0"/>
                  </a:lnTo>
                  <a:lnTo>
                    <a:pt x="1168" y="6477"/>
                  </a:lnTo>
                  <a:lnTo>
                    <a:pt x="558" y="12992"/>
                  </a:lnTo>
                  <a:lnTo>
                    <a:pt x="152" y="19558"/>
                  </a:lnTo>
                  <a:lnTo>
                    <a:pt x="0" y="26187"/>
                  </a:lnTo>
                  <a:lnTo>
                    <a:pt x="0" y="1715503"/>
                  </a:lnTo>
                  <a:lnTo>
                    <a:pt x="5156" y="1761998"/>
                  </a:lnTo>
                  <a:lnTo>
                    <a:pt x="19862" y="1804974"/>
                  </a:lnTo>
                  <a:lnTo>
                    <a:pt x="42964" y="1843354"/>
                  </a:lnTo>
                  <a:lnTo>
                    <a:pt x="73304" y="1876031"/>
                  </a:lnTo>
                  <a:lnTo>
                    <a:pt x="1360906" y="567702"/>
                  </a:lnTo>
                  <a:close/>
                </a:path>
                <a:path w="3076575" h="1876425">
                  <a:moveTo>
                    <a:pt x="3076575" y="8039"/>
                  </a:moveTo>
                  <a:lnTo>
                    <a:pt x="1753438" y="577164"/>
                  </a:lnTo>
                  <a:lnTo>
                    <a:pt x="3025419" y="1857260"/>
                  </a:lnTo>
                  <a:lnTo>
                    <a:pt x="3048139" y="1826793"/>
                  </a:lnTo>
                  <a:lnTo>
                    <a:pt x="3065272" y="1792566"/>
                  </a:lnTo>
                  <a:lnTo>
                    <a:pt x="3076067" y="1755254"/>
                  </a:lnTo>
                  <a:lnTo>
                    <a:pt x="3076575" y="1749844"/>
                  </a:lnTo>
                  <a:lnTo>
                    <a:pt x="3076575" y="8039"/>
                  </a:lnTo>
                  <a:close/>
                </a:path>
              </a:pathLst>
            </a:custGeom>
            <a:solidFill>
              <a:srgbClr val="FDBF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02000" y="2210065"/>
              <a:ext cx="2952115" cy="1464945"/>
            </a:xfrm>
            <a:custGeom>
              <a:avLst/>
              <a:gdLst/>
              <a:ahLst/>
              <a:cxnLst/>
              <a:rect l="l" t="t" r="r" b="b"/>
              <a:pathLst>
                <a:path w="2952115" h="1464945">
                  <a:moveTo>
                    <a:pt x="2792616" y="1464728"/>
                  </a:moveTo>
                  <a:lnTo>
                    <a:pt x="140578" y="1464728"/>
                  </a:lnTo>
                  <a:lnTo>
                    <a:pt x="101237" y="1461052"/>
                  </a:lnTo>
                  <a:lnTo>
                    <a:pt x="64273" y="1450486"/>
                  </a:lnTo>
                  <a:lnTo>
                    <a:pt x="30316" y="1433722"/>
                  </a:lnTo>
                  <a:lnTo>
                    <a:pt x="0" y="1411453"/>
                  </a:lnTo>
                  <a:lnTo>
                    <a:pt x="1328228" y="61882"/>
                  </a:lnTo>
                  <a:lnTo>
                    <a:pt x="1366517" y="31050"/>
                  </a:lnTo>
                  <a:lnTo>
                    <a:pt x="1409436" y="10458"/>
                  </a:lnTo>
                  <a:lnTo>
                    <a:pt x="1455141" y="106"/>
                  </a:lnTo>
                  <a:lnTo>
                    <a:pt x="1501789" y="0"/>
                  </a:lnTo>
                  <a:lnTo>
                    <a:pt x="1547536" y="10140"/>
                  </a:lnTo>
                  <a:lnTo>
                    <a:pt x="1590539" y="30529"/>
                  </a:lnTo>
                  <a:lnTo>
                    <a:pt x="1628954" y="61172"/>
                  </a:lnTo>
                  <a:lnTo>
                    <a:pt x="1680136" y="112580"/>
                  </a:lnTo>
                  <a:lnTo>
                    <a:pt x="2952106" y="1392678"/>
                  </a:lnTo>
                  <a:lnTo>
                    <a:pt x="2919566" y="1422495"/>
                  </a:lnTo>
                  <a:lnTo>
                    <a:pt x="2881415" y="1445200"/>
                  </a:lnTo>
                  <a:lnTo>
                    <a:pt x="2838737" y="1459657"/>
                  </a:lnTo>
                  <a:lnTo>
                    <a:pt x="2792616" y="1464728"/>
                  </a:lnTo>
                  <a:close/>
                </a:path>
              </a:pathLst>
            </a:custGeom>
            <a:solidFill>
              <a:srgbClr val="FA9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2000" y="2281267"/>
              <a:ext cx="2952115" cy="1393825"/>
            </a:xfrm>
            <a:custGeom>
              <a:avLst/>
              <a:gdLst/>
              <a:ahLst/>
              <a:cxnLst/>
              <a:rect l="l" t="t" r="r" b="b"/>
              <a:pathLst>
                <a:path w="2952115" h="1393825">
                  <a:moveTo>
                    <a:pt x="2792616" y="1393526"/>
                  </a:moveTo>
                  <a:lnTo>
                    <a:pt x="140578" y="1393526"/>
                  </a:lnTo>
                  <a:lnTo>
                    <a:pt x="101237" y="1390024"/>
                  </a:lnTo>
                  <a:lnTo>
                    <a:pt x="64273" y="1379964"/>
                  </a:lnTo>
                  <a:lnTo>
                    <a:pt x="30316" y="1364017"/>
                  </a:lnTo>
                  <a:lnTo>
                    <a:pt x="0" y="1342854"/>
                  </a:lnTo>
                  <a:lnTo>
                    <a:pt x="1328228" y="58838"/>
                  </a:lnTo>
                  <a:lnTo>
                    <a:pt x="1366517" y="29539"/>
                  </a:lnTo>
                  <a:lnTo>
                    <a:pt x="1409436" y="9961"/>
                  </a:lnTo>
                  <a:lnTo>
                    <a:pt x="1455141" y="112"/>
                  </a:lnTo>
                  <a:lnTo>
                    <a:pt x="1501789" y="0"/>
                  </a:lnTo>
                  <a:lnTo>
                    <a:pt x="1547536" y="9631"/>
                  </a:lnTo>
                  <a:lnTo>
                    <a:pt x="1590539" y="29013"/>
                  </a:lnTo>
                  <a:lnTo>
                    <a:pt x="1628954" y="58155"/>
                  </a:lnTo>
                  <a:lnTo>
                    <a:pt x="1680136" y="107143"/>
                  </a:lnTo>
                  <a:lnTo>
                    <a:pt x="2952106" y="1324947"/>
                  </a:lnTo>
                  <a:lnTo>
                    <a:pt x="2919566" y="1353334"/>
                  </a:lnTo>
                  <a:lnTo>
                    <a:pt x="2881415" y="1374945"/>
                  </a:lnTo>
                  <a:lnTo>
                    <a:pt x="2838737" y="1388701"/>
                  </a:lnTo>
                  <a:lnTo>
                    <a:pt x="2792616" y="1393526"/>
                  </a:lnTo>
                  <a:close/>
                </a:path>
              </a:pathLst>
            </a:custGeom>
            <a:solidFill>
              <a:srgbClr val="FDBF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28687" y="4119073"/>
            <a:ext cx="16767810" cy="48724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3000" spc="-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Ressaltamos</a:t>
            </a:r>
            <a:r>
              <a:rPr sz="30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sz="3000" spc="-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spc="-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pré-cadastro</a:t>
            </a:r>
            <a:r>
              <a:rPr sz="30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sz="30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</a:t>
            </a:r>
            <a:r>
              <a:rPr sz="3000" spc="-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garantia</a:t>
            </a:r>
            <a:r>
              <a:rPr sz="30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sz="3000" spc="-3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aprovação</a:t>
            </a:r>
            <a:r>
              <a:rPr sz="3000" spc="-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sz="3000" spc="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3000" spc="-5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concessão</a:t>
            </a:r>
            <a:r>
              <a:rPr sz="3000" spc="-5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sz="3000" spc="-4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Carteira</a:t>
            </a:r>
            <a:r>
              <a:rPr sz="3000" spc="-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Nacional </a:t>
            </a:r>
            <a:r>
              <a:rPr sz="3000" spc="-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sz="3000" spc="-6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Artesão</a:t>
            </a:r>
            <a:r>
              <a:rPr sz="3000" spc="-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sz="3000" spc="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sz="3000" spc="-6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concluir</a:t>
            </a:r>
            <a:r>
              <a:rPr sz="3000" spc="-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spc="-4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cadastro</a:t>
            </a:r>
            <a:r>
              <a:rPr sz="3000" spc="-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3000" spc="-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sz="3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sz="3000" spc="-4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</a:t>
            </a:r>
            <a:r>
              <a:rPr sz="3000" spc="-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6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Cadastrais</a:t>
            </a:r>
            <a:r>
              <a:rPr sz="3000" spc="-6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sz="3000" spc="-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Artesanato</a:t>
            </a:r>
            <a:r>
              <a:rPr sz="3000" spc="-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Brasileiro</a:t>
            </a:r>
            <a:r>
              <a:rPr sz="3000" spc="-2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(SICAB) </a:t>
            </a:r>
            <a:r>
              <a:rPr sz="3000" spc="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sz="3000" spc="-3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obter</a:t>
            </a:r>
            <a:r>
              <a:rPr sz="3000" spc="-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spc="-4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</a:t>
            </a:r>
            <a:r>
              <a:rPr sz="3000" spc="-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spc="-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cidadão</a:t>
            </a:r>
            <a:r>
              <a:rPr sz="30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deverá</a:t>
            </a:r>
            <a:r>
              <a:rPr sz="30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6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realizar</a:t>
            </a:r>
            <a:r>
              <a:rPr sz="3000" spc="-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spc="-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teste </a:t>
            </a:r>
            <a:r>
              <a:rPr sz="3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sz="30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6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habilidade</a:t>
            </a:r>
            <a:r>
              <a:rPr sz="3000" spc="-6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715" algn="just">
              <a:lnSpc>
                <a:spcPct val="150000"/>
              </a:lnSpc>
            </a:pPr>
            <a:r>
              <a:rPr sz="3000" spc="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spc="-4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usuário</a:t>
            </a:r>
            <a:r>
              <a:rPr sz="3000" spc="-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receberá</a:t>
            </a:r>
            <a:r>
              <a:rPr sz="30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contato</a:t>
            </a:r>
            <a:r>
              <a:rPr sz="3000" spc="-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sz="3000" spc="-8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ligação</a:t>
            </a:r>
            <a:r>
              <a:rPr sz="3000" spc="-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sz="3000" spc="-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WhatsApp </a:t>
            </a:r>
            <a:r>
              <a:rPr sz="3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um </a:t>
            </a:r>
            <a:r>
              <a:rPr sz="3000" spc="-6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</a:t>
            </a:r>
            <a:r>
              <a:rPr sz="3000" spc="-4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avaliadores</a:t>
            </a:r>
            <a:r>
              <a:rPr sz="3000" spc="-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sz="3000" spc="-2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Governo</a:t>
            </a:r>
            <a:r>
              <a:rPr sz="3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sz="30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Minas</a:t>
            </a:r>
            <a:r>
              <a:rPr sz="30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Gerais</a:t>
            </a:r>
            <a:r>
              <a:rPr sz="30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</a:t>
            </a:r>
            <a:r>
              <a:rPr sz="30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Secretaria</a:t>
            </a:r>
            <a:r>
              <a:rPr sz="30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30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</a:t>
            </a:r>
            <a:r>
              <a:rPr sz="30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30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</a:t>
            </a:r>
            <a:r>
              <a:rPr sz="30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Econômico</a:t>
            </a:r>
            <a:r>
              <a:rPr sz="3000" spc="-9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sz="30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meio</a:t>
            </a:r>
            <a:r>
              <a:rPr sz="30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</a:t>
            </a:r>
            <a:r>
              <a:rPr sz="30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DIRETORIA </a:t>
            </a:r>
            <a:r>
              <a:rPr sz="3000" spc="-9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pt-BR" sz="30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3000" spc="-17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9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ARTESANATO</a:t>
            </a:r>
            <a:r>
              <a:rPr lang="pt-BR" sz="3000" spc="-9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MINEIRO</a:t>
            </a:r>
            <a:r>
              <a:rPr sz="3000" spc="-1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devidamente</a:t>
            </a:r>
            <a:r>
              <a:rPr sz="3000" spc="-17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7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identificados</a:t>
            </a:r>
            <a:r>
              <a:rPr sz="3000" spc="-7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3000" spc="-1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sz="3000" spc="-17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8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conduzir</a:t>
            </a:r>
            <a:r>
              <a:rPr sz="3000" spc="-1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</a:t>
            </a:r>
            <a:r>
              <a:rPr sz="3000" spc="-17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sz="3000" spc="-1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sz="3000" spc="-17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6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</a:t>
            </a:r>
            <a:r>
              <a:rPr sz="3000" spc="-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5460" cy="10287000"/>
            <a:chOff x="0" y="0"/>
            <a:chExt cx="1828546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337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83023" y="6624486"/>
              <a:ext cx="7067550" cy="3662679"/>
            </a:xfrm>
            <a:custGeom>
              <a:avLst/>
              <a:gdLst/>
              <a:ahLst/>
              <a:cxnLst/>
              <a:rect l="l" t="t" r="r" b="b"/>
              <a:pathLst>
                <a:path w="7067550" h="3662679">
                  <a:moveTo>
                    <a:pt x="0" y="0"/>
                  </a:moveTo>
                  <a:lnTo>
                    <a:pt x="7067549" y="0"/>
                  </a:lnTo>
                  <a:lnTo>
                    <a:pt x="7067549" y="3662513"/>
                  </a:lnTo>
                  <a:lnTo>
                    <a:pt x="0" y="3662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2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327" y="488809"/>
              <a:ext cx="11061700" cy="8775065"/>
            </a:xfrm>
            <a:custGeom>
              <a:avLst/>
              <a:gdLst/>
              <a:ahLst/>
              <a:cxnLst/>
              <a:rect l="l" t="t" r="r" b="b"/>
              <a:pathLst>
                <a:path w="11061700" h="8775065">
                  <a:moveTo>
                    <a:pt x="11061383" y="299821"/>
                  </a:moveTo>
                  <a:lnTo>
                    <a:pt x="10761180" y="299821"/>
                  </a:lnTo>
                  <a:lnTo>
                    <a:pt x="10761180" y="0"/>
                  </a:lnTo>
                  <a:lnTo>
                    <a:pt x="0" y="0"/>
                  </a:lnTo>
                  <a:lnTo>
                    <a:pt x="0" y="8475053"/>
                  </a:lnTo>
                  <a:lnTo>
                    <a:pt x="10761180" y="8475053"/>
                  </a:lnTo>
                  <a:lnTo>
                    <a:pt x="300189" y="8475091"/>
                  </a:lnTo>
                  <a:lnTo>
                    <a:pt x="300189" y="8774913"/>
                  </a:lnTo>
                  <a:lnTo>
                    <a:pt x="11061383" y="8774913"/>
                  </a:lnTo>
                  <a:lnTo>
                    <a:pt x="11061383" y="8475091"/>
                  </a:lnTo>
                  <a:lnTo>
                    <a:pt x="11061383" y="299821"/>
                  </a:lnTo>
                  <a:close/>
                </a:path>
              </a:pathLst>
            </a:custGeom>
            <a:solidFill>
              <a:srgbClr val="FFC8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55998" y="855560"/>
            <a:ext cx="433578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-400" dirty="0">
                <a:solidFill>
                  <a:schemeClr val="tx1"/>
                </a:solidFill>
                <a:latin typeface="Tahoma"/>
                <a:cs typeface="Tahoma"/>
              </a:rPr>
              <a:t>S</a:t>
            </a:r>
            <a:r>
              <a:rPr sz="7000" b="1" spc="120" dirty="0">
                <a:solidFill>
                  <a:schemeClr val="tx1"/>
                </a:solidFill>
                <a:latin typeface="Tahoma"/>
                <a:cs typeface="Tahoma"/>
              </a:rPr>
              <a:t>U</a:t>
            </a:r>
            <a:r>
              <a:rPr sz="7000" b="1" spc="509" dirty="0">
                <a:solidFill>
                  <a:schemeClr val="tx1"/>
                </a:solidFill>
                <a:latin typeface="Tahoma"/>
                <a:cs typeface="Tahoma"/>
              </a:rPr>
              <a:t>M</a:t>
            </a:r>
            <a:r>
              <a:rPr sz="7000" b="1" spc="285" dirty="0">
                <a:solidFill>
                  <a:schemeClr val="tx1"/>
                </a:solidFill>
                <a:latin typeface="Tahoma"/>
                <a:cs typeface="Tahoma"/>
              </a:rPr>
              <a:t>Á</a:t>
            </a:r>
            <a:r>
              <a:rPr sz="7000" b="1" spc="-355" dirty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sz="7000" b="1" spc="-950" dirty="0">
                <a:solidFill>
                  <a:schemeClr val="tx1"/>
                </a:solidFill>
                <a:latin typeface="Tahoma"/>
                <a:cs typeface="Tahoma"/>
              </a:rPr>
              <a:t>I</a:t>
            </a:r>
            <a:r>
              <a:rPr sz="7000" b="1" spc="185" dirty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endParaRPr sz="7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456" y="2517725"/>
            <a:ext cx="10542270" cy="1618648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3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sz="3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</a:t>
            </a:r>
            <a:r>
              <a:rPr sz="30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..............................................................</a:t>
            </a:r>
            <a:r>
              <a:rPr sz="3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ct val="116399"/>
              </a:lnSpc>
            </a:pPr>
            <a:r>
              <a:rPr sz="3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ACESSO AO PORTAL DO ARTESANATO BRASILEIRO</a:t>
            </a:r>
            <a:r>
              <a:rPr sz="30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r>
              <a:rPr lang="pt-BR" sz="30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</a:t>
            </a:r>
            <a:r>
              <a:rPr sz="30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sz="3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ct val="116399"/>
              </a:lnSpc>
            </a:pPr>
            <a:r>
              <a:rPr sz="30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sz="3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PRÉ-CADASTRO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ARTESÃO</a:t>
            </a:r>
            <a:r>
              <a:rPr sz="30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.................................</a:t>
            </a:r>
            <a:r>
              <a:rPr lang="pt-BR" sz="30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sz="30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</a:t>
            </a:r>
            <a:r>
              <a:rPr lang="pt-BR" sz="30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..7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407" y="235105"/>
            <a:ext cx="17973675" cy="10048875"/>
          </a:xfrm>
          <a:custGeom>
            <a:avLst/>
            <a:gdLst/>
            <a:ahLst/>
            <a:cxnLst/>
            <a:rect l="l" t="t" r="r" b="b"/>
            <a:pathLst>
              <a:path w="17973675" h="10048875">
                <a:moveTo>
                  <a:pt x="17973673" y="10048874"/>
                </a:moveTo>
                <a:lnTo>
                  <a:pt x="0" y="10048874"/>
                </a:lnTo>
                <a:lnTo>
                  <a:pt x="0" y="0"/>
                </a:lnTo>
                <a:lnTo>
                  <a:pt x="17973673" y="0"/>
                </a:lnTo>
                <a:lnTo>
                  <a:pt x="17973673" y="10048874"/>
                </a:lnTo>
                <a:close/>
              </a:path>
            </a:pathLst>
          </a:custGeom>
          <a:solidFill>
            <a:srgbClr val="61A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26392" y="2180318"/>
            <a:ext cx="8506690" cy="6416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97380">
              <a:lnSpc>
                <a:spcPct val="195900"/>
              </a:lnSpc>
            </a:pPr>
            <a:r>
              <a:rPr lang="pt-B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Assessoria Técnica</a:t>
            </a:r>
          </a:p>
          <a:p>
            <a:pPr marL="469900" marR="1897380" indent="-457200">
              <a:lnSpc>
                <a:spcPct val="195900"/>
              </a:lnSpc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Marina Magalhães Peixoto</a:t>
            </a:r>
          </a:p>
          <a:p>
            <a:pPr marL="469900" marR="1897380" indent="-457200">
              <a:lnSpc>
                <a:spcPct val="195900"/>
              </a:lnSpc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Érika Abreu Guimarães</a:t>
            </a:r>
          </a:p>
          <a:p>
            <a:pPr marL="469900" marR="1897380" indent="-457200">
              <a:lnSpc>
                <a:spcPct val="195900"/>
              </a:lnSpc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Lúcia Pereira José</a:t>
            </a:r>
          </a:p>
          <a:p>
            <a:pPr marL="12700" marR="1897380">
              <a:lnSpc>
                <a:spcPct val="195900"/>
              </a:lnSpc>
            </a:pPr>
            <a:r>
              <a:rPr lang="pt-B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Diretoria do Artesanato</a:t>
            </a:r>
          </a:p>
          <a:p>
            <a:pPr marL="469900" marR="1897380" indent="-457200">
              <a:lnSpc>
                <a:spcPct val="195900"/>
              </a:lnSpc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Thiago Tomaz de Souza Chaveiro</a:t>
            </a:r>
          </a:p>
          <a:p>
            <a:pPr marL="12700" marR="1897380">
              <a:lnSpc>
                <a:spcPct val="195900"/>
              </a:lnSpc>
            </a:pPr>
            <a:endParaRPr sz="30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9755" y="8815808"/>
            <a:ext cx="57251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5" dirty="0">
                <a:latin typeface="Lucida Sans Unicode"/>
                <a:cs typeface="Lucida Sans Unicode"/>
              </a:rPr>
              <a:t>Na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sequência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da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40" dirty="0">
                <a:latin typeface="Lucida Sans Unicode"/>
                <a:cs typeface="Lucida Sans Unicode"/>
              </a:rPr>
              <a:t>foto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da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esquerda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para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a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direita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25827" y="1428529"/>
            <a:ext cx="8128773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-130" dirty="0">
                <a:solidFill>
                  <a:schemeClr val="tx1"/>
                </a:solidFill>
                <a:latin typeface="Tahoma"/>
                <a:cs typeface="Tahoma"/>
              </a:rPr>
              <a:t>EQUIPE</a:t>
            </a:r>
            <a:r>
              <a:rPr sz="3500" b="1" spc="-10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3500" b="1" spc="-140" dirty="0">
                <a:solidFill>
                  <a:schemeClr val="tx1"/>
                </a:solidFill>
                <a:latin typeface="Tahoma"/>
                <a:cs typeface="Tahoma"/>
              </a:rPr>
              <a:t>DIRETORIA</a:t>
            </a:r>
            <a:r>
              <a:rPr sz="3500" b="1" spc="-10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3500" b="1" spc="-140" dirty="0" smtClean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lang="pt-BR" sz="3500" b="1" spc="-14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sz="3500" b="1" spc="-105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3500" b="1" spc="-15" dirty="0" smtClean="0">
                <a:solidFill>
                  <a:schemeClr val="tx1"/>
                </a:solidFill>
                <a:latin typeface="Tahoma"/>
                <a:cs typeface="Tahoma"/>
              </a:rPr>
              <a:t>ARTESAN</a:t>
            </a:r>
            <a:r>
              <a:rPr lang="pt-BR" sz="3500" b="1" spc="-15" dirty="0" smtClean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3500" b="1" spc="-15" dirty="0" smtClean="0">
                <a:solidFill>
                  <a:schemeClr val="tx1"/>
                </a:solidFill>
                <a:latin typeface="Tahoma"/>
                <a:cs typeface="Tahoma"/>
              </a:rPr>
              <a:t>TO</a:t>
            </a:r>
            <a:endParaRPr sz="35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5" y="1138236"/>
            <a:ext cx="8964980" cy="720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8780145"/>
          </a:xfrm>
          <a:custGeom>
            <a:avLst/>
            <a:gdLst/>
            <a:ahLst/>
            <a:cxnLst/>
            <a:rect l="l" t="t" r="r" b="b"/>
            <a:pathLst>
              <a:path w="18288000" h="8780145">
                <a:moveTo>
                  <a:pt x="0" y="8780051"/>
                </a:moveTo>
                <a:lnTo>
                  <a:pt x="18287998" y="8780051"/>
                </a:lnTo>
                <a:lnTo>
                  <a:pt x="18287998" y="0"/>
                </a:lnTo>
                <a:lnTo>
                  <a:pt x="0" y="0"/>
                </a:lnTo>
                <a:lnTo>
                  <a:pt x="0" y="8780051"/>
                </a:lnTo>
                <a:close/>
              </a:path>
            </a:pathLst>
          </a:custGeom>
          <a:solidFill>
            <a:srgbClr val="DE6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1163" y="1421082"/>
            <a:ext cx="14806930" cy="7359015"/>
          </a:xfrm>
          <a:custGeom>
            <a:avLst/>
            <a:gdLst/>
            <a:ahLst/>
            <a:cxnLst/>
            <a:rect l="l" t="t" r="r" b="b"/>
            <a:pathLst>
              <a:path w="14806930" h="7359015">
                <a:moveTo>
                  <a:pt x="0" y="7358969"/>
                </a:moveTo>
                <a:lnTo>
                  <a:pt x="14806836" y="7358969"/>
                </a:lnTo>
                <a:lnTo>
                  <a:pt x="14806836" y="0"/>
                </a:lnTo>
                <a:lnTo>
                  <a:pt x="0" y="0"/>
                </a:lnTo>
                <a:lnTo>
                  <a:pt x="0" y="7358969"/>
                </a:lnTo>
                <a:close/>
              </a:path>
            </a:pathLst>
          </a:custGeom>
          <a:solidFill>
            <a:srgbClr val="FFC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818505">
              <a:lnSpc>
                <a:spcPct val="100000"/>
              </a:lnSpc>
              <a:spcBef>
                <a:spcPts val="130"/>
              </a:spcBef>
            </a:pPr>
            <a:r>
              <a:rPr spc="-10" dirty="0" smtClean="0"/>
              <a:t>O</a:t>
            </a:r>
            <a:r>
              <a:rPr spc="340" dirty="0" smtClean="0"/>
              <a:t>b</a:t>
            </a:r>
            <a:r>
              <a:rPr lang="pt-BR" spc="340" dirty="0" smtClean="0"/>
              <a:t>r</a:t>
            </a:r>
            <a:r>
              <a:rPr spc="240" dirty="0" err="1" smtClean="0"/>
              <a:t>i</a:t>
            </a:r>
            <a:r>
              <a:rPr spc="-305" dirty="0" err="1" smtClean="0"/>
              <a:t>g</a:t>
            </a:r>
            <a:r>
              <a:rPr spc="-240" dirty="0" err="1" smtClean="0"/>
              <a:t>a</a:t>
            </a:r>
            <a:r>
              <a:rPr spc="315" dirty="0" err="1" smtClean="0"/>
              <a:t>d</a:t>
            </a:r>
            <a:r>
              <a:rPr spc="100" dirty="0" err="1" smtClean="0"/>
              <a:t>o</a:t>
            </a:r>
            <a:r>
              <a:rPr sz="7250" spc="930" dirty="0">
                <a:latin typeface="Lucida Sans Unicode"/>
                <a:cs typeface="Lucida Sans Unicode"/>
              </a:rPr>
              <a:t>!</a:t>
            </a:r>
            <a:endParaRPr sz="72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1A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562" y="432070"/>
            <a:ext cx="17649825" cy="9855200"/>
          </a:xfrm>
          <a:custGeom>
            <a:avLst/>
            <a:gdLst/>
            <a:ahLst/>
            <a:cxnLst/>
            <a:rect l="l" t="t" r="r" b="b"/>
            <a:pathLst>
              <a:path w="17649825" h="9855200">
                <a:moveTo>
                  <a:pt x="17649824" y="9854928"/>
                </a:moveTo>
                <a:lnTo>
                  <a:pt x="0" y="9854928"/>
                </a:lnTo>
                <a:lnTo>
                  <a:pt x="0" y="0"/>
                </a:lnTo>
                <a:lnTo>
                  <a:pt x="17649824" y="0"/>
                </a:lnTo>
                <a:lnTo>
                  <a:pt x="17649824" y="9854928"/>
                </a:lnTo>
                <a:close/>
              </a:path>
            </a:pathLst>
          </a:custGeom>
          <a:solidFill>
            <a:srgbClr val="FFC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83898" y="399940"/>
            <a:ext cx="849185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0" b="1" spc="-70" dirty="0">
                <a:solidFill>
                  <a:schemeClr val="tx1"/>
                </a:solidFill>
                <a:latin typeface="Tahoma"/>
                <a:cs typeface="Tahoma"/>
              </a:rPr>
              <a:t>APRESENTAÇÃO</a:t>
            </a:r>
            <a:endParaRPr sz="7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862" y="2004061"/>
            <a:ext cx="17047845" cy="5766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525" algn="just">
              <a:lnSpc>
                <a:spcPct val="116700"/>
              </a:lnSpc>
              <a:spcBef>
                <a:spcPts val="95"/>
              </a:spcBef>
            </a:pPr>
            <a:r>
              <a:rPr sz="3000" spc="-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finalidade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deste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</a:t>
            </a:r>
            <a:r>
              <a:rPr sz="3000" spc="-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orientar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aos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cidadãos</a:t>
            </a:r>
            <a:r>
              <a:rPr sz="3000" spc="-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desejam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requerer</a:t>
            </a:r>
            <a:r>
              <a:rPr sz="3000" spc="-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Carteira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sz="3000" spc="-9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Artesão</a:t>
            </a:r>
            <a:r>
              <a:rPr sz="3000" spc="-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meio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pré-cadastro.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7620" algn="just">
              <a:lnSpc>
                <a:spcPct val="116700"/>
              </a:lnSpc>
            </a:pPr>
            <a:r>
              <a:rPr sz="3000" spc="-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Carteira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sz="3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Artesão </a:t>
            </a:r>
            <a:r>
              <a:rPr sz="3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 </a:t>
            </a:r>
            <a:r>
              <a:rPr sz="3000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físico,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sz="3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a </a:t>
            </a:r>
            <a:r>
              <a:rPr sz="3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identificação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sz="3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artesão,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prevista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nº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13.180,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outubro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2015,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válida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pt-BR" sz="3000" spc="-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território</a:t>
            </a:r>
            <a:r>
              <a:rPr sz="3000" spc="-17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</a:t>
            </a:r>
            <a:r>
              <a:rPr sz="3000" spc="-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3000" spc="-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validade</a:t>
            </a:r>
            <a:r>
              <a:rPr sz="3000" spc="-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3000" spc="-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sz="3000" spc="-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(seis)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anos.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116700"/>
              </a:lnSpc>
            </a:pP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</a:t>
            </a:r>
            <a:r>
              <a:rPr sz="3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</a:t>
            </a:r>
            <a:r>
              <a:rPr sz="3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sz="30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sz="3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iniciativa</a:t>
            </a:r>
            <a:r>
              <a:rPr sz="3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</a:t>
            </a:r>
            <a:r>
              <a:rPr sz="3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Artesanato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Brasileiro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gerido</a:t>
            </a:r>
            <a:r>
              <a:rPr sz="3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Secretaria Nacional do Artesanato e do Microempreendedor Individual, do Ministério do Empreendedorismo, da Microempresa e da Empresa de Pequeno Porte (MEMP) em parceria com as Coordenações Estaduais que em Minas Gerais é representada pela Secretaria de Estado de Desenvolvimento Econômico por meio da Diretoria do Artesanato.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4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1A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0" y="432069"/>
            <a:ext cx="10668395" cy="9855200"/>
          </a:xfrm>
          <a:custGeom>
            <a:avLst/>
            <a:gdLst/>
            <a:ahLst/>
            <a:cxnLst/>
            <a:rect l="l" t="t" r="r" b="b"/>
            <a:pathLst>
              <a:path w="10380980" h="9855200">
                <a:moveTo>
                  <a:pt x="10380583" y="9854930"/>
                </a:moveTo>
                <a:lnTo>
                  <a:pt x="0" y="9854930"/>
                </a:lnTo>
                <a:lnTo>
                  <a:pt x="0" y="0"/>
                </a:lnTo>
                <a:lnTo>
                  <a:pt x="10380583" y="0"/>
                </a:lnTo>
                <a:lnTo>
                  <a:pt x="10380583" y="9854930"/>
                </a:lnTo>
                <a:close/>
              </a:path>
            </a:pathLst>
          </a:custGeom>
          <a:solidFill>
            <a:srgbClr val="FFC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15814" y="561916"/>
            <a:ext cx="9676765" cy="7860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pt-B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Benefícios com a Carteira Nacional do Artesão</a:t>
            </a:r>
          </a:p>
          <a:p>
            <a:pPr algn="just"/>
            <a:r>
              <a:rPr lang="pt-B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Minas Gerais os portadores do documento além de adquirirem o reconhecimento da profissão, possuem:</a:t>
            </a:r>
          </a:p>
          <a:p>
            <a:pPr algn="just"/>
            <a:endParaRPr lang="pt-BR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acesso aos cursos e capacitação oferecidos pela Secretaria de Desenvolvimento Econômico (Sede) e pelo Programa do Artesanato Brasileiro (PAB);</a:t>
            </a:r>
          </a:p>
          <a:p>
            <a:pPr algn="just"/>
            <a:endParaRPr lang="pt-BR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Participação em editais para feiras e eventos apoiados pela Secretaria de Desenvolvimento Econômico (Sede) e pelo Programa do Artesanato Brasileiro (PAB);</a:t>
            </a:r>
          </a:p>
          <a:p>
            <a:pPr algn="just"/>
            <a:endParaRPr lang="pt-BR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Acesso a políticas públicas voltadas para o beneficiamento do artesão;</a:t>
            </a:r>
          </a:p>
          <a:p>
            <a:pPr algn="just"/>
            <a:endParaRPr lang="pt-BR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Participação em ações do Sebrae destinadas a PJ, como </a:t>
            </a:r>
            <a:r>
              <a:rPr lang="pt-BR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Sebraetec</a:t>
            </a:r>
            <a:r>
              <a:rPr lang="pt-B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ações de mercado.</a:t>
            </a:r>
            <a:endParaRPr lang="pt-BR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8889" y="8790306"/>
            <a:ext cx="9804311" cy="1083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3000" b="1" spc="25" dirty="0">
                <a:latin typeface="Tahoma"/>
                <a:cs typeface="Tahoma"/>
              </a:rPr>
              <a:t>Fiquem</a:t>
            </a:r>
            <a:r>
              <a:rPr sz="3000" b="1" spc="180" dirty="0">
                <a:latin typeface="Tahoma"/>
                <a:cs typeface="Tahoma"/>
              </a:rPr>
              <a:t> </a:t>
            </a:r>
            <a:r>
              <a:rPr sz="3000" b="1" spc="30" dirty="0">
                <a:latin typeface="Tahoma"/>
                <a:cs typeface="Tahoma"/>
              </a:rPr>
              <a:t>atentos</a:t>
            </a:r>
            <a:r>
              <a:rPr sz="3000" b="1" spc="185" dirty="0">
                <a:latin typeface="Tahoma"/>
                <a:cs typeface="Tahoma"/>
              </a:rPr>
              <a:t> </a:t>
            </a:r>
            <a:r>
              <a:rPr sz="3000" b="1" spc="-5" dirty="0">
                <a:latin typeface="Tahoma"/>
                <a:cs typeface="Tahoma"/>
              </a:rPr>
              <a:t>as</a:t>
            </a:r>
            <a:r>
              <a:rPr sz="3000" b="1" spc="185" dirty="0">
                <a:latin typeface="Tahoma"/>
                <a:cs typeface="Tahoma"/>
              </a:rPr>
              <a:t> </a:t>
            </a:r>
            <a:r>
              <a:rPr sz="3000" b="1" spc="-10" dirty="0">
                <a:latin typeface="Tahoma"/>
                <a:cs typeface="Tahoma"/>
              </a:rPr>
              <a:t>setas,</a:t>
            </a:r>
            <a:r>
              <a:rPr sz="3000" b="1" spc="185" dirty="0">
                <a:latin typeface="Tahoma"/>
                <a:cs typeface="Tahoma"/>
              </a:rPr>
              <a:t> </a:t>
            </a:r>
            <a:r>
              <a:rPr sz="3000" b="1" dirty="0">
                <a:latin typeface="Tahoma"/>
                <a:cs typeface="Tahoma"/>
              </a:rPr>
              <a:t>elas</a:t>
            </a:r>
            <a:r>
              <a:rPr sz="3000" b="1" spc="180" dirty="0">
                <a:latin typeface="Tahoma"/>
                <a:cs typeface="Tahoma"/>
              </a:rPr>
              <a:t> </a:t>
            </a:r>
            <a:r>
              <a:rPr sz="3000" b="1" spc="35" dirty="0">
                <a:latin typeface="Tahoma"/>
                <a:cs typeface="Tahoma"/>
              </a:rPr>
              <a:t>indicam</a:t>
            </a:r>
            <a:r>
              <a:rPr sz="3000" b="1" spc="185" dirty="0">
                <a:latin typeface="Tahoma"/>
                <a:cs typeface="Tahoma"/>
              </a:rPr>
              <a:t> </a:t>
            </a:r>
            <a:r>
              <a:rPr sz="3000" b="1" spc="20" dirty="0">
                <a:latin typeface="Tahoma"/>
                <a:cs typeface="Tahoma"/>
              </a:rPr>
              <a:t>todos </a:t>
            </a:r>
            <a:r>
              <a:rPr sz="3000" b="1" spc="-965" dirty="0">
                <a:latin typeface="Tahoma"/>
                <a:cs typeface="Tahoma"/>
              </a:rPr>
              <a:t> </a:t>
            </a:r>
            <a:r>
              <a:rPr sz="3000" b="1" spc="-10" dirty="0">
                <a:latin typeface="Tahoma"/>
                <a:cs typeface="Tahoma"/>
              </a:rPr>
              <a:t>os</a:t>
            </a:r>
            <a:r>
              <a:rPr sz="3000" b="1" spc="-110" dirty="0">
                <a:latin typeface="Tahoma"/>
                <a:cs typeface="Tahoma"/>
              </a:rPr>
              <a:t> </a:t>
            </a:r>
            <a:r>
              <a:rPr sz="3000" b="1" spc="-10" dirty="0">
                <a:latin typeface="Tahoma"/>
                <a:cs typeface="Tahoma"/>
              </a:rPr>
              <a:t>passos</a:t>
            </a:r>
            <a:r>
              <a:rPr sz="3000" b="1" spc="-105" dirty="0">
                <a:latin typeface="Tahoma"/>
                <a:cs typeface="Tahoma"/>
              </a:rPr>
              <a:t> </a:t>
            </a:r>
            <a:r>
              <a:rPr sz="3000" b="1" spc="35" dirty="0">
                <a:latin typeface="Tahoma"/>
                <a:cs typeface="Tahoma"/>
              </a:rPr>
              <a:t>a</a:t>
            </a:r>
            <a:r>
              <a:rPr sz="3000" b="1" spc="-105" dirty="0">
                <a:latin typeface="Tahoma"/>
                <a:cs typeface="Tahoma"/>
              </a:rPr>
              <a:t> </a:t>
            </a:r>
            <a:r>
              <a:rPr sz="3000" b="1" spc="-25" dirty="0">
                <a:latin typeface="Tahoma"/>
                <a:cs typeface="Tahoma"/>
              </a:rPr>
              <a:t>seguir.</a:t>
            </a:r>
            <a:endParaRPr sz="30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240" y="1028700"/>
            <a:ext cx="7086599" cy="345757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800600" y="8187189"/>
            <a:ext cx="2407920" cy="2099945"/>
            <a:chOff x="4711154" y="7740411"/>
            <a:chExt cx="2407920" cy="2099945"/>
          </a:xfrm>
        </p:grpSpPr>
        <p:sp>
          <p:nvSpPr>
            <p:cNvPr id="8" name="object 8"/>
            <p:cNvSpPr/>
            <p:nvPr/>
          </p:nvSpPr>
          <p:spPr>
            <a:xfrm>
              <a:off x="4711493" y="7740675"/>
              <a:ext cx="2407285" cy="2099945"/>
            </a:xfrm>
            <a:custGeom>
              <a:avLst/>
              <a:gdLst/>
              <a:ahLst/>
              <a:cxnLst/>
              <a:rect l="l" t="t" r="r" b="b"/>
              <a:pathLst>
                <a:path w="2407284" h="2099945">
                  <a:moveTo>
                    <a:pt x="2407107" y="1040948"/>
                  </a:moveTo>
                  <a:lnTo>
                    <a:pt x="2399715" y="1078654"/>
                  </a:lnTo>
                  <a:lnTo>
                    <a:pt x="1389459" y="2084686"/>
                  </a:lnTo>
                  <a:lnTo>
                    <a:pt x="1354024" y="2099531"/>
                  </a:lnTo>
                  <a:lnTo>
                    <a:pt x="1330253" y="2093570"/>
                  </a:lnTo>
                  <a:lnTo>
                    <a:pt x="1315101" y="2081150"/>
                  </a:lnTo>
                  <a:lnTo>
                    <a:pt x="1304624" y="2059040"/>
                  </a:lnTo>
                  <a:lnTo>
                    <a:pt x="1303903" y="1498807"/>
                  </a:lnTo>
                  <a:lnTo>
                    <a:pt x="50150" y="1498807"/>
                  </a:lnTo>
                  <a:lnTo>
                    <a:pt x="37102" y="1497537"/>
                  </a:lnTo>
                  <a:lnTo>
                    <a:pt x="19391" y="1488843"/>
                  </a:lnTo>
                  <a:lnTo>
                    <a:pt x="6362" y="1474047"/>
                  </a:lnTo>
                  <a:lnTo>
                    <a:pt x="0" y="1455402"/>
                  </a:lnTo>
                  <a:lnTo>
                    <a:pt x="0" y="648112"/>
                  </a:lnTo>
                  <a:lnTo>
                    <a:pt x="24814" y="604420"/>
                  </a:lnTo>
                  <a:lnTo>
                    <a:pt x="1303903" y="598071"/>
                  </a:lnTo>
                  <a:lnTo>
                    <a:pt x="1303903" y="49823"/>
                  </a:lnTo>
                  <a:lnTo>
                    <a:pt x="1307574" y="30600"/>
                  </a:lnTo>
                  <a:lnTo>
                    <a:pt x="1318520" y="14376"/>
                  </a:lnTo>
                  <a:lnTo>
                    <a:pt x="1339570" y="1870"/>
                  </a:lnTo>
                  <a:lnTo>
                    <a:pt x="1359079" y="0"/>
                  </a:lnTo>
                  <a:lnTo>
                    <a:pt x="1382131" y="8277"/>
                  </a:lnTo>
                  <a:lnTo>
                    <a:pt x="2399786" y="1023234"/>
                  </a:lnTo>
                  <a:lnTo>
                    <a:pt x="2407107" y="1040948"/>
                  </a:lnTo>
                  <a:close/>
                </a:path>
              </a:pathLst>
            </a:custGeom>
            <a:solidFill>
              <a:srgbClr val="FFC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1242" y="7790499"/>
              <a:ext cx="2308225" cy="1999614"/>
            </a:xfrm>
            <a:custGeom>
              <a:avLst/>
              <a:gdLst/>
              <a:ahLst/>
              <a:cxnLst/>
              <a:rect l="l" t="t" r="r" b="b"/>
              <a:pathLst>
                <a:path w="2308225" h="1999615">
                  <a:moveTo>
                    <a:pt x="0" y="598289"/>
                  </a:moveTo>
                  <a:lnTo>
                    <a:pt x="0" y="1398943"/>
                  </a:lnTo>
                  <a:lnTo>
                    <a:pt x="1303903" y="1398943"/>
                  </a:lnTo>
                  <a:lnTo>
                    <a:pt x="1303903" y="1999434"/>
                  </a:lnTo>
                  <a:lnTo>
                    <a:pt x="2307709" y="1001218"/>
                  </a:lnTo>
                  <a:lnTo>
                    <a:pt x="1303903" y="0"/>
                  </a:lnTo>
                  <a:lnTo>
                    <a:pt x="1303903" y="598289"/>
                  </a:lnTo>
                  <a:lnTo>
                    <a:pt x="0" y="598289"/>
                  </a:lnTo>
                  <a:close/>
                </a:path>
              </a:pathLst>
            </a:custGeom>
            <a:ln w="1002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1641" y="1661160"/>
            <a:ext cx="17706975" cy="8625840"/>
          </a:xfrm>
          <a:custGeom>
            <a:avLst/>
            <a:gdLst/>
            <a:ahLst/>
            <a:cxnLst/>
            <a:rect l="l" t="t" r="r" b="b"/>
            <a:pathLst>
              <a:path w="17706975" h="8625840">
                <a:moveTo>
                  <a:pt x="0" y="0"/>
                </a:moveTo>
                <a:lnTo>
                  <a:pt x="17706974" y="0"/>
                </a:lnTo>
                <a:lnTo>
                  <a:pt x="17706974" y="8625708"/>
                </a:lnTo>
                <a:lnTo>
                  <a:pt x="0" y="8625708"/>
                </a:lnTo>
                <a:lnTo>
                  <a:pt x="0" y="0"/>
                </a:lnTo>
                <a:close/>
              </a:path>
            </a:pathLst>
          </a:custGeom>
          <a:solidFill>
            <a:srgbClr val="61A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9632" y="1743254"/>
            <a:ext cx="1179476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t-BR" sz="3200" b="1" dirty="0" smtClean="0">
                <a:latin typeface="DIN" panose="02000504040000020003"/>
                <a:cs typeface="Times New Roman" panose="02020603050405020304" pitchFamily="18" charset="0"/>
              </a:rPr>
              <a:t>Saiba como se cadastrar:</a:t>
            </a:r>
          </a:p>
          <a:p>
            <a:pPr algn="just"/>
            <a:r>
              <a:rPr lang="pt-BR" sz="2800" dirty="0" smtClean="0"/>
              <a:t>Todo o processo é feito online. </a:t>
            </a:r>
          </a:p>
          <a:p>
            <a:pPr algn="just"/>
            <a:r>
              <a:rPr lang="pt-BR" sz="2800" dirty="0" smtClean="0"/>
              <a:t>Acesse o site</a:t>
            </a:r>
            <a:r>
              <a:rPr lang="pt-BR" sz="2800" dirty="0" smtClean="0">
                <a:solidFill>
                  <a:srgbClr val="0070C0"/>
                </a:solidFill>
              </a:rPr>
              <a:t> </a:t>
            </a:r>
            <a:r>
              <a:rPr lang="pt-BR" sz="2800" b="1" dirty="0" smtClean="0"/>
              <a:t>www.gov.br/artesanato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smtClean="0"/>
              <a:t>e siga as etapas do </a:t>
            </a:r>
            <a:r>
              <a:rPr lang="pt-BR" sz="2800" dirty="0" err="1" smtClean="0"/>
              <a:t>pré</a:t>
            </a:r>
            <a:r>
              <a:rPr lang="pt-BR" sz="2800" dirty="0" smtClean="0"/>
              <a:t>-cadastro a seguir: </a:t>
            </a:r>
            <a:endParaRPr lang="pt-BR" sz="2800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9633" y="436223"/>
            <a:ext cx="166058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190" dirty="0">
                <a:solidFill>
                  <a:schemeClr val="tx1"/>
                </a:solidFill>
                <a:latin typeface="Tahoma"/>
                <a:cs typeface="Tahoma"/>
              </a:rPr>
              <a:t>2.</a:t>
            </a:r>
            <a:r>
              <a:rPr sz="5000" b="1" spc="-1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5000" b="1" spc="-114" dirty="0">
                <a:solidFill>
                  <a:schemeClr val="tx1"/>
                </a:solidFill>
                <a:latin typeface="Tahoma"/>
                <a:cs typeface="Tahoma"/>
              </a:rPr>
              <a:t>ACESSO</a:t>
            </a:r>
            <a:r>
              <a:rPr sz="5000" b="1" spc="-1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5000" b="1" spc="165" dirty="0">
                <a:solidFill>
                  <a:schemeClr val="tx1"/>
                </a:solidFill>
                <a:latin typeface="Tahoma"/>
                <a:cs typeface="Tahoma"/>
              </a:rPr>
              <a:t>AO</a:t>
            </a:r>
            <a:r>
              <a:rPr sz="5000" b="1" spc="-1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5000" b="1" spc="-20" dirty="0">
                <a:solidFill>
                  <a:schemeClr val="tx1"/>
                </a:solidFill>
                <a:latin typeface="Tahoma"/>
                <a:cs typeface="Tahoma"/>
              </a:rPr>
              <a:t>PORTAL</a:t>
            </a:r>
            <a:r>
              <a:rPr sz="5000" b="1" spc="-1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5000" b="1" spc="5" dirty="0">
                <a:solidFill>
                  <a:schemeClr val="tx1"/>
                </a:solidFill>
                <a:latin typeface="Tahoma"/>
                <a:cs typeface="Tahoma"/>
              </a:rPr>
              <a:t>DO</a:t>
            </a:r>
            <a:r>
              <a:rPr sz="5000" b="1" spc="-1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5000" b="1" spc="-5" dirty="0">
                <a:solidFill>
                  <a:schemeClr val="tx1"/>
                </a:solidFill>
                <a:latin typeface="Tahoma"/>
                <a:cs typeface="Tahoma"/>
              </a:rPr>
              <a:t>ARTESANATO</a:t>
            </a:r>
            <a:r>
              <a:rPr sz="5000" b="1" spc="-1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5000" b="1" spc="-220" dirty="0">
                <a:solidFill>
                  <a:schemeClr val="tx1"/>
                </a:solidFill>
                <a:latin typeface="Tahoma"/>
                <a:cs typeface="Tahoma"/>
              </a:rPr>
              <a:t>BRASILEIRO</a:t>
            </a:r>
            <a:endParaRPr sz="5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93C0956-F78C-4D48-AB94-044FD3A9B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8" t="19492" r="53086"/>
          <a:stretch/>
        </p:blipFill>
        <p:spPr>
          <a:xfrm>
            <a:off x="264092" y="3687840"/>
            <a:ext cx="3662817" cy="5400000"/>
          </a:xfrm>
          <a:prstGeom prst="rect">
            <a:avLst/>
          </a:prstGeom>
          <a:ln w="3175">
            <a:solidFill>
              <a:srgbClr val="E6E6E6"/>
            </a:solidFill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CCEA8BC-BDF1-401C-B928-BF2D75894446}"/>
              </a:ext>
            </a:extLst>
          </p:cNvPr>
          <p:cNvSpPr/>
          <p:nvPr/>
        </p:nvSpPr>
        <p:spPr>
          <a:xfrm>
            <a:off x="3589706" y="3390900"/>
            <a:ext cx="366510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1" name="Seta: para a Direita 3">
            <a:extLst>
              <a:ext uri="{FF2B5EF4-FFF2-40B4-BE49-F238E27FC236}">
                <a16:creationId xmlns:a16="http://schemas.microsoft.com/office/drawing/2014/main" id="{9A8AC103-52FE-4432-B187-B2673A03281F}"/>
              </a:ext>
            </a:extLst>
          </p:cNvPr>
          <p:cNvSpPr/>
          <p:nvPr/>
        </p:nvSpPr>
        <p:spPr>
          <a:xfrm>
            <a:off x="514463" y="8505271"/>
            <a:ext cx="656566" cy="3680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D2840554-30A3-4E56-8060-58C2DACD0D2B}"/>
              </a:ext>
            </a:extLst>
          </p:cNvPr>
          <p:cNvSpPr/>
          <p:nvPr/>
        </p:nvSpPr>
        <p:spPr>
          <a:xfrm>
            <a:off x="15178464" y="2203860"/>
            <a:ext cx="778663" cy="671261"/>
          </a:xfrm>
          <a:prstGeom prst="hexagon">
            <a:avLst/>
          </a:prstGeom>
          <a:solidFill>
            <a:srgbClr val="FF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DAA27CB-0DD7-4F0A-95C9-1BDD7387A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47" y="2349530"/>
            <a:ext cx="370696" cy="37069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C5B58A-28F7-4E00-8B59-6F5DD123C9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79" t="3011" r="31383" b="2304"/>
          <a:stretch/>
        </p:blipFill>
        <p:spPr>
          <a:xfrm>
            <a:off x="4903601" y="3654257"/>
            <a:ext cx="3669188" cy="5400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1B947E4-E309-4147-A904-4C39B2415E80}"/>
              </a:ext>
            </a:extLst>
          </p:cNvPr>
          <p:cNvSpPr/>
          <p:nvPr/>
        </p:nvSpPr>
        <p:spPr>
          <a:xfrm>
            <a:off x="8222904" y="3511959"/>
            <a:ext cx="349885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6" name="Seta: para a Direita 17">
            <a:extLst>
              <a:ext uri="{FF2B5EF4-FFF2-40B4-BE49-F238E27FC236}">
                <a16:creationId xmlns:a16="http://schemas.microsoft.com/office/drawing/2014/main" id="{37BB2DB0-2191-4D68-BD6A-756808768DE3}"/>
              </a:ext>
            </a:extLst>
          </p:cNvPr>
          <p:cNvSpPr/>
          <p:nvPr/>
        </p:nvSpPr>
        <p:spPr>
          <a:xfrm>
            <a:off x="8715152" y="5143500"/>
            <a:ext cx="714456" cy="4953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object 3">
            <a:extLst>
              <a:ext uri="{FF2B5EF4-FFF2-40B4-BE49-F238E27FC236}">
                <a16:creationId xmlns:a16="http://schemas.microsoft.com/office/drawing/2014/main" id="{4E26B5FB-BB16-461C-ABE7-403CA1DD9F3F}"/>
              </a:ext>
            </a:extLst>
          </p:cNvPr>
          <p:cNvPicPr/>
          <p:nvPr/>
        </p:nvPicPr>
        <p:blipFill rotWithShape="1">
          <a:blip r:embed="rId5" cstate="print"/>
          <a:srcRect l="64478"/>
          <a:stretch/>
        </p:blipFill>
        <p:spPr>
          <a:xfrm>
            <a:off x="9549481" y="3654257"/>
            <a:ext cx="3733800" cy="5400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37BB2DB0-2191-4D68-BD6A-756808768DE3}"/>
              </a:ext>
            </a:extLst>
          </p:cNvPr>
          <p:cNvSpPr/>
          <p:nvPr/>
        </p:nvSpPr>
        <p:spPr>
          <a:xfrm>
            <a:off x="4078730" y="6354257"/>
            <a:ext cx="714456" cy="4953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05422E3-6EF4-4EE6-8C15-86C8624F1BD9}"/>
              </a:ext>
            </a:extLst>
          </p:cNvPr>
          <p:cNvSpPr/>
          <p:nvPr/>
        </p:nvSpPr>
        <p:spPr>
          <a:xfrm>
            <a:off x="13455434" y="3093890"/>
            <a:ext cx="42572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O acesso ao Portal do Artesanato Brasileiro deverá ser feito por meio do </a:t>
            </a:r>
            <a:r>
              <a:rPr lang="pt-BR" sz="2800" dirty="0" smtClean="0"/>
              <a:t>endereço digital  </a:t>
            </a:r>
            <a:r>
              <a:rPr lang="pt-BR" sz="2800" b="1" dirty="0"/>
              <a:t>https://www.gov.br/artesanato </a:t>
            </a:r>
            <a:r>
              <a:rPr lang="pt-BR" sz="2800" dirty="0"/>
              <a:t>e o usuário deverá clicar no botão “Acesso ao Cadastro – SICAB”, conforme a imagem ao lado.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87989FB-40CC-4F21-AFBF-DE205153B7DB}"/>
              </a:ext>
            </a:extLst>
          </p:cNvPr>
          <p:cNvSpPr/>
          <p:nvPr/>
        </p:nvSpPr>
        <p:spPr>
          <a:xfrm>
            <a:off x="13439175" y="7288513"/>
            <a:ext cx="42572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Para acessar a área </a:t>
            </a:r>
            <a:r>
              <a:rPr lang="pt-BR" sz="2800" dirty="0" err="1"/>
              <a:t>logada</a:t>
            </a:r>
            <a:r>
              <a:rPr lang="pt-BR" sz="2800" dirty="0"/>
              <a:t> do Portal, o usuário deverá fazer a autenticação de login no GOV.BR.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91023"/>
            <a:ext cx="58674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pt-BR" sz="7000" b="1" spc="100" dirty="0" smtClean="0">
                <a:solidFill>
                  <a:srgbClr val="000000"/>
                </a:solidFill>
                <a:latin typeface="Tahoma"/>
                <a:cs typeface="Tahoma"/>
              </a:rPr>
              <a:t>ATENÇÃO</a:t>
            </a:r>
            <a:endParaRPr lang="pt-BR" sz="7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D73EC04C-A01A-4523-8A5B-09009EFE3D4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170" y="4792222"/>
            <a:ext cx="10515600" cy="49086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531E625-E1A0-454E-820C-413D8C15B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" y="419100"/>
            <a:ext cx="1080000" cy="108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9" name="Retângulo 8"/>
          <p:cNvSpPr/>
          <p:nvPr/>
        </p:nvSpPr>
        <p:spPr>
          <a:xfrm>
            <a:off x="536170" y="2176165"/>
            <a:ext cx="16761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 o usuário não tenha conta, deverá criar a sua no GOV.BR, com seu CPF e seus dados pessoais, lembrando de </a:t>
            </a:r>
            <a:r>
              <a:rPr lang="pt-BR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pt-B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utilizar dados de outras pessoas como telefones e e-mails. O endereço de e-mail deverá ser utilizado apenas uma única vez no seu cadastro, evitando assim, problemas futuros para obtenção de outros serviços no Portal GOV.BR.</a:t>
            </a:r>
          </a:p>
        </p:txBody>
      </p:sp>
      <p:sp>
        <p:nvSpPr>
          <p:cNvPr id="11" name="object 3"/>
          <p:cNvSpPr/>
          <p:nvPr/>
        </p:nvSpPr>
        <p:spPr>
          <a:xfrm>
            <a:off x="11256125" y="6071245"/>
            <a:ext cx="1623060" cy="1408430"/>
          </a:xfrm>
          <a:custGeom>
            <a:avLst/>
            <a:gdLst/>
            <a:ahLst/>
            <a:cxnLst/>
            <a:rect l="l" t="t" r="r" b="b"/>
            <a:pathLst>
              <a:path w="1623059" h="1408429">
                <a:moveTo>
                  <a:pt x="0" y="709797"/>
                </a:moveTo>
                <a:lnTo>
                  <a:pt x="690982" y="5677"/>
                </a:lnTo>
                <a:lnTo>
                  <a:pt x="710159" y="0"/>
                </a:lnTo>
                <a:lnTo>
                  <a:pt x="716666" y="641"/>
                </a:lnTo>
                <a:lnTo>
                  <a:pt x="743828" y="27424"/>
                </a:lnTo>
                <a:lnTo>
                  <a:pt x="743829" y="403017"/>
                </a:lnTo>
                <a:lnTo>
                  <a:pt x="1589166" y="403017"/>
                </a:lnTo>
                <a:lnTo>
                  <a:pt x="1597963" y="403868"/>
                </a:lnTo>
                <a:lnTo>
                  <a:pt x="1609905" y="409694"/>
                </a:lnTo>
                <a:lnTo>
                  <a:pt x="1618690" y="419607"/>
                </a:lnTo>
                <a:lnTo>
                  <a:pt x="1622980" y="432100"/>
                </a:lnTo>
                <a:lnTo>
                  <a:pt x="1622980" y="973009"/>
                </a:lnTo>
                <a:lnTo>
                  <a:pt x="1593650" y="1006538"/>
                </a:lnTo>
                <a:lnTo>
                  <a:pt x="743829" y="1006538"/>
                </a:lnTo>
                <a:lnTo>
                  <a:pt x="743829" y="1373882"/>
                </a:lnTo>
                <a:lnTo>
                  <a:pt x="716554" y="1407327"/>
                </a:lnTo>
                <a:lnTo>
                  <a:pt x="710048" y="1407947"/>
                </a:lnTo>
                <a:lnTo>
                  <a:pt x="696658" y="1405278"/>
                </a:lnTo>
                <a:lnTo>
                  <a:pt x="690899" y="1402213"/>
                </a:lnTo>
                <a:lnTo>
                  <a:pt x="4936" y="721666"/>
                </a:lnTo>
                <a:lnTo>
                  <a:pt x="0" y="709797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tângulo 11"/>
          <p:cNvSpPr/>
          <p:nvPr/>
        </p:nvSpPr>
        <p:spPr>
          <a:xfrm>
            <a:off x="13083540" y="4864145"/>
            <a:ext cx="45186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Após a autenticação de </a:t>
            </a:r>
            <a:r>
              <a:rPr lang="pt-BR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login</a:t>
            </a:r>
            <a:r>
              <a:rPr lang="pt-B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através do GOV.BR, no primeiro acesso o usuário artesão deverá autorizar o uso de dados pessoais do GOV.BR no serviço PAB – ME (Portal do Artesanato Brasileiro do Ministério da Economia)</a:t>
            </a:r>
            <a:endParaRPr lang="pt-BR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61296"/>
            <a:ext cx="17706975" cy="8625840"/>
          </a:xfrm>
          <a:custGeom>
            <a:avLst/>
            <a:gdLst/>
            <a:ahLst/>
            <a:cxnLst/>
            <a:rect l="l" t="t" r="r" b="b"/>
            <a:pathLst>
              <a:path w="17706975" h="8625840">
                <a:moveTo>
                  <a:pt x="0" y="0"/>
                </a:moveTo>
                <a:lnTo>
                  <a:pt x="17706974" y="0"/>
                </a:lnTo>
                <a:lnTo>
                  <a:pt x="17706974" y="8625702"/>
                </a:lnTo>
                <a:lnTo>
                  <a:pt x="0" y="8625702"/>
                </a:lnTo>
                <a:lnTo>
                  <a:pt x="0" y="0"/>
                </a:lnTo>
                <a:close/>
              </a:path>
            </a:pathLst>
          </a:custGeom>
          <a:solidFill>
            <a:srgbClr val="61A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7276" y="2857500"/>
            <a:ext cx="16595090" cy="37275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1" algn="just">
              <a:lnSpc>
                <a:spcPct val="116700"/>
              </a:lnSpc>
              <a:spcBef>
                <a:spcPts val="95"/>
              </a:spcBef>
              <a:tabLst>
                <a:tab pos="878205" algn="l"/>
              </a:tabLst>
            </a:pPr>
            <a:r>
              <a:rPr lang="pt-BR" sz="3000" spc="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3.1. </a:t>
            </a:r>
            <a:r>
              <a:rPr sz="3000" spc="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sz="3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realizar </a:t>
            </a:r>
            <a:r>
              <a:rPr sz="3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pré-cadastro, </a:t>
            </a:r>
            <a:r>
              <a:rPr sz="300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deve-se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acessar </a:t>
            </a:r>
            <a:r>
              <a:rPr sz="3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Artesanato </a:t>
            </a:r>
            <a:r>
              <a:rPr sz="3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Brasileiro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</a:t>
            </a:r>
            <a:r>
              <a:rPr sz="3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meio </a:t>
            </a:r>
            <a:r>
              <a:rPr sz="3000" spc="-9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sz="3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 </a:t>
            </a:r>
            <a:r>
              <a:rPr sz="3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www.gov.br/artesanato</a:t>
            </a:r>
            <a:r>
              <a:rPr sz="3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sz="3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usuário </a:t>
            </a:r>
            <a:r>
              <a:rPr sz="3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deverá </a:t>
            </a:r>
            <a:r>
              <a:rPr sz="3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clicar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3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botão </a:t>
            </a:r>
            <a:r>
              <a:rPr sz="30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“Pré-cadastro”. </a:t>
            </a:r>
            <a:r>
              <a:rPr sz="30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Após </a:t>
            </a:r>
            <a:r>
              <a:rPr sz="3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30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autenticação</a:t>
            </a:r>
            <a:r>
              <a:rPr sz="3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3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login</a:t>
            </a:r>
            <a:r>
              <a:rPr sz="3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através</a:t>
            </a:r>
            <a:r>
              <a:rPr sz="3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sz="3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GOV.BR,</a:t>
            </a:r>
            <a:r>
              <a:rPr sz="3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deverão</a:t>
            </a:r>
            <a:r>
              <a:rPr sz="3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</a:t>
            </a:r>
            <a:r>
              <a:rPr sz="3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preenchidos</a:t>
            </a:r>
            <a:r>
              <a:rPr sz="3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</a:t>
            </a:r>
            <a:r>
              <a:rPr sz="3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seguintes</a:t>
            </a:r>
            <a:r>
              <a:rPr sz="3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formulários: </a:t>
            </a:r>
            <a:r>
              <a:rPr sz="3000" spc="-9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 </a:t>
            </a:r>
            <a:r>
              <a:rPr sz="30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Pessoais,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 </a:t>
            </a:r>
            <a:r>
              <a:rPr sz="30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Adicionais,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Financeiras </a:t>
            </a:r>
            <a:r>
              <a:rPr sz="3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sz="3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Produção.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Lucida Sans Unicode"/>
              <a:buAutoNum type="arabicPeriod"/>
            </a:pP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173980" lvl="2">
              <a:lnSpc>
                <a:spcPct val="116700"/>
              </a:lnSpc>
              <a:tabLst>
                <a:tab pos="1069975" algn="l"/>
              </a:tabLst>
            </a:pPr>
            <a:r>
              <a:rPr lang="pt-BR" sz="3000" spc="-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3.1.1. </a:t>
            </a:r>
            <a:r>
              <a:rPr sz="3000" spc="-4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</a:t>
            </a:r>
            <a:r>
              <a:rPr sz="3000" spc="-1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Pessoais:</a:t>
            </a:r>
            <a:r>
              <a:rPr sz="3000" spc="-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Nesta</a:t>
            </a:r>
            <a:r>
              <a:rPr sz="3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</a:t>
            </a:r>
            <a:r>
              <a:rPr sz="3000" spc="-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deverão</a:t>
            </a:r>
            <a:r>
              <a:rPr sz="3000" spc="-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</a:t>
            </a:r>
            <a:r>
              <a:rPr sz="3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preenchidos </a:t>
            </a:r>
            <a:r>
              <a:rPr sz="3000" spc="-9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seguintes</a:t>
            </a:r>
            <a:r>
              <a:rPr sz="3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campos: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61058" y="5562670"/>
            <a:ext cx="4349030" cy="356294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316944"/>
            <a:ext cx="16332811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-360" dirty="0">
                <a:solidFill>
                  <a:schemeClr val="tx1"/>
                </a:solidFill>
                <a:latin typeface="Tahoma"/>
                <a:cs typeface="Tahoma"/>
              </a:rPr>
              <a:t>3</a:t>
            </a:r>
            <a:r>
              <a:rPr sz="7000" b="1" spc="-2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7000" b="1" spc="-165" dirty="0">
                <a:solidFill>
                  <a:schemeClr val="tx1"/>
                </a:solidFill>
                <a:latin typeface="Tahoma"/>
                <a:cs typeface="Tahoma"/>
              </a:rPr>
              <a:t>.</a:t>
            </a:r>
            <a:r>
              <a:rPr sz="7000" b="1" spc="-2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7000" b="1" spc="-185" dirty="0">
                <a:solidFill>
                  <a:schemeClr val="tx1"/>
                </a:solidFill>
                <a:latin typeface="Tahoma"/>
                <a:cs typeface="Tahoma"/>
              </a:rPr>
              <a:t>P</a:t>
            </a:r>
            <a:r>
              <a:rPr sz="7000" b="1" spc="-355" dirty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sz="7000" b="1" spc="-470" dirty="0">
                <a:solidFill>
                  <a:schemeClr val="tx1"/>
                </a:solidFill>
                <a:latin typeface="Tahoma"/>
                <a:cs typeface="Tahoma"/>
              </a:rPr>
              <a:t>É</a:t>
            </a:r>
            <a:r>
              <a:rPr sz="7000" b="1" spc="-795" dirty="0">
                <a:solidFill>
                  <a:schemeClr val="tx1"/>
                </a:solidFill>
                <a:latin typeface="Tahoma"/>
                <a:cs typeface="Tahoma"/>
              </a:rPr>
              <a:t>-</a:t>
            </a:r>
            <a:r>
              <a:rPr sz="7000" b="1" spc="-135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sz="7000" b="1" spc="285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7000" b="1" spc="-170" dirty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sz="7000" b="1" spc="285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7000" b="1" spc="-400" dirty="0">
                <a:solidFill>
                  <a:schemeClr val="tx1"/>
                </a:solidFill>
                <a:latin typeface="Tahoma"/>
                <a:cs typeface="Tahoma"/>
              </a:rPr>
              <a:t>S</a:t>
            </a:r>
            <a:r>
              <a:rPr sz="7000" b="1" spc="-160" dirty="0">
                <a:solidFill>
                  <a:schemeClr val="tx1"/>
                </a:solidFill>
                <a:latin typeface="Tahoma"/>
                <a:cs typeface="Tahoma"/>
              </a:rPr>
              <a:t>T</a:t>
            </a:r>
            <a:r>
              <a:rPr sz="7000" b="1" spc="-355" dirty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sz="7000" b="1" spc="185" dirty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sz="7000" b="1" spc="-2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7000" b="1" spc="-170" dirty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sz="7000" b="1" spc="-465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sz="7000" b="1" spc="-2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7000" b="1" spc="285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7000" b="1" spc="-355" dirty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sz="7000" b="1" spc="-160" dirty="0">
                <a:solidFill>
                  <a:schemeClr val="tx1"/>
                </a:solidFill>
                <a:latin typeface="Tahoma"/>
                <a:cs typeface="Tahoma"/>
              </a:rPr>
              <a:t>T</a:t>
            </a:r>
            <a:r>
              <a:rPr sz="7000" b="1" spc="-47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sz="7000" b="1" spc="-400" dirty="0">
                <a:solidFill>
                  <a:schemeClr val="tx1"/>
                </a:solidFill>
                <a:latin typeface="Tahoma"/>
                <a:cs typeface="Tahoma"/>
              </a:rPr>
              <a:t>S</a:t>
            </a:r>
            <a:r>
              <a:rPr sz="7000" b="1" spc="285" dirty="0">
                <a:solidFill>
                  <a:schemeClr val="tx1"/>
                </a:solidFill>
                <a:latin typeface="Tahoma"/>
                <a:cs typeface="Tahoma"/>
              </a:rPr>
              <a:t>Ã</a:t>
            </a:r>
            <a:r>
              <a:rPr sz="7000" b="1" spc="185" dirty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endParaRPr sz="70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0296"/>
            <a:ext cx="17973675" cy="9897110"/>
            <a:chOff x="0" y="390296"/>
            <a:chExt cx="17973675" cy="9897110"/>
          </a:xfrm>
        </p:grpSpPr>
        <p:sp>
          <p:nvSpPr>
            <p:cNvPr id="3" name="object 3"/>
            <p:cNvSpPr/>
            <p:nvPr/>
          </p:nvSpPr>
          <p:spPr>
            <a:xfrm>
              <a:off x="0" y="390296"/>
              <a:ext cx="17973675" cy="9897110"/>
            </a:xfrm>
            <a:custGeom>
              <a:avLst/>
              <a:gdLst/>
              <a:ahLst/>
              <a:cxnLst/>
              <a:rect l="l" t="t" r="r" b="b"/>
              <a:pathLst>
                <a:path w="17973675" h="9897110">
                  <a:moveTo>
                    <a:pt x="0" y="0"/>
                  </a:moveTo>
                  <a:lnTo>
                    <a:pt x="17973674" y="0"/>
                  </a:lnTo>
                  <a:lnTo>
                    <a:pt x="17973674" y="9896702"/>
                  </a:lnTo>
                  <a:lnTo>
                    <a:pt x="0" y="98967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2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955" y="654454"/>
              <a:ext cx="9496423" cy="94868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337318" y="689636"/>
              <a:ext cx="1827530" cy="1601470"/>
            </a:xfrm>
            <a:custGeom>
              <a:avLst/>
              <a:gdLst/>
              <a:ahLst/>
              <a:cxnLst/>
              <a:rect l="l" t="t" r="r" b="b"/>
              <a:pathLst>
                <a:path w="1827529" h="1601470">
                  <a:moveTo>
                    <a:pt x="0" y="807147"/>
                  </a:moveTo>
                  <a:lnTo>
                    <a:pt x="777970" y="6456"/>
                  </a:lnTo>
                  <a:lnTo>
                    <a:pt x="799561" y="0"/>
                  </a:lnTo>
                  <a:lnTo>
                    <a:pt x="806887" y="729"/>
                  </a:lnTo>
                  <a:lnTo>
                    <a:pt x="837468" y="31185"/>
                  </a:lnTo>
                  <a:lnTo>
                    <a:pt x="837470" y="458292"/>
                  </a:lnTo>
                  <a:lnTo>
                    <a:pt x="1789226" y="458292"/>
                  </a:lnTo>
                  <a:lnTo>
                    <a:pt x="1799131" y="459259"/>
                  </a:lnTo>
                  <a:lnTo>
                    <a:pt x="1812576" y="465884"/>
                  </a:lnTo>
                  <a:lnTo>
                    <a:pt x="1822467" y="477158"/>
                  </a:lnTo>
                  <a:lnTo>
                    <a:pt x="1827296" y="491363"/>
                  </a:lnTo>
                  <a:lnTo>
                    <a:pt x="1827296" y="1106460"/>
                  </a:lnTo>
                  <a:lnTo>
                    <a:pt x="1808459" y="1139750"/>
                  </a:lnTo>
                  <a:lnTo>
                    <a:pt x="837470" y="1144587"/>
                  </a:lnTo>
                  <a:lnTo>
                    <a:pt x="837470" y="1562312"/>
                  </a:lnTo>
                  <a:lnTo>
                    <a:pt x="806761" y="1600344"/>
                  </a:lnTo>
                  <a:lnTo>
                    <a:pt x="799436" y="1601049"/>
                  </a:lnTo>
                  <a:lnTo>
                    <a:pt x="784360" y="1598015"/>
                  </a:lnTo>
                  <a:lnTo>
                    <a:pt x="777876" y="1594530"/>
                  </a:lnTo>
                  <a:lnTo>
                    <a:pt x="5558" y="820644"/>
                  </a:lnTo>
                  <a:lnTo>
                    <a:pt x="0" y="807147"/>
                  </a:lnTo>
                  <a:close/>
                </a:path>
              </a:pathLst>
            </a:custGeom>
            <a:solidFill>
              <a:srgbClr val="FFC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5009" y="728526"/>
              <a:ext cx="1751964" cy="1524000"/>
            </a:xfrm>
            <a:custGeom>
              <a:avLst/>
              <a:gdLst/>
              <a:ahLst/>
              <a:cxnLst/>
              <a:rect l="l" t="t" r="r" b="b"/>
              <a:pathLst>
                <a:path w="1751964" h="1524000">
                  <a:moveTo>
                    <a:pt x="1751840" y="1067570"/>
                  </a:moveTo>
                  <a:lnTo>
                    <a:pt x="1751840" y="457530"/>
                  </a:lnTo>
                  <a:lnTo>
                    <a:pt x="762014" y="457530"/>
                  </a:lnTo>
                  <a:lnTo>
                    <a:pt x="762014" y="0"/>
                  </a:lnTo>
                  <a:lnTo>
                    <a:pt x="0" y="760567"/>
                  </a:lnTo>
                  <a:lnTo>
                    <a:pt x="762014" y="1523423"/>
                  </a:lnTo>
                  <a:lnTo>
                    <a:pt x="762014" y="1067570"/>
                  </a:lnTo>
                  <a:lnTo>
                    <a:pt x="1751840" y="1067570"/>
                  </a:lnTo>
                  <a:close/>
                </a:path>
              </a:pathLst>
            </a:custGeom>
            <a:ln w="76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37318" y="3785693"/>
              <a:ext cx="1827530" cy="1601470"/>
            </a:xfrm>
            <a:custGeom>
              <a:avLst/>
              <a:gdLst/>
              <a:ahLst/>
              <a:cxnLst/>
              <a:rect l="l" t="t" r="r" b="b"/>
              <a:pathLst>
                <a:path w="1827529" h="1601470">
                  <a:moveTo>
                    <a:pt x="0" y="807147"/>
                  </a:moveTo>
                  <a:lnTo>
                    <a:pt x="777970" y="6456"/>
                  </a:lnTo>
                  <a:lnTo>
                    <a:pt x="799561" y="0"/>
                  </a:lnTo>
                  <a:lnTo>
                    <a:pt x="806887" y="729"/>
                  </a:lnTo>
                  <a:lnTo>
                    <a:pt x="837468" y="31185"/>
                  </a:lnTo>
                  <a:lnTo>
                    <a:pt x="837470" y="458292"/>
                  </a:lnTo>
                  <a:lnTo>
                    <a:pt x="1789226" y="458292"/>
                  </a:lnTo>
                  <a:lnTo>
                    <a:pt x="1799131" y="459259"/>
                  </a:lnTo>
                  <a:lnTo>
                    <a:pt x="1812576" y="465884"/>
                  </a:lnTo>
                  <a:lnTo>
                    <a:pt x="1822467" y="477158"/>
                  </a:lnTo>
                  <a:lnTo>
                    <a:pt x="1827296" y="491363"/>
                  </a:lnTo>
                  <a:lnTo>
                    <a:pt x="1827296" y="1106460"/>
                  </a:lnTo>
                  <a:lnTo>
                    <a:pt x="1808459" y="1139750"/>
                  </a:lnTo>
                  <a:lnTo>
                    <a:pt x="837470" y="1144587"/>
                  </a:lnTo>
                  <a:lnTo>
                    <a:pt x="837470" y="1562312"/>
                  </a:lnTo>
                  <a:lnTo>
                    <a:pt x="806761" y="1600344"/>
                  </a:lnTo>
                  <a:lnTo>
                    <a:pt x="799436" y="1601049"/>
                  </a:lnTo>
                  <a:lnTo>
                    <a:pt x="784360" y="1598015"/>
                  </a:lnTo>
                  <a:lnTo>
                    <a:pt x="777876" y="1594530"/>
                  </a:lnTo>
                  <a:lnTo>
                    <a:pt x="5558" y="820644"/>
                  </a:lnTo>
                  <a:lnTo>
                    <a:pt x="0" y="807147"/>
                  </a:lnTo>
                  <a:close/>
                </a:path>
              </a:pathLst>
            </a:custGeom>
            <a:solidFill>
              <a:srgbClr val="FFC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75009" y="3824583"/>
              <a:ext cx="1751964" cy="1524000"/>
            </a:xfrm>
            <a:custGeom>
              <a:avLst/>
              <a:gdLst/>
              <a:ahLst/>
              <a:cxnLst/>
              <a:rect l="l" t="t" r="r" b="b"/>
              <a:pathLst>
                <a:path w="1751964" h="1524000">
                  <a:moveTo>
                    <a:pt x="1751840" y="1067570"/>
                  </a:moveTo>
                  <a:lnTo>
                    <a:pt x="1751840" y="457530"/>
                  </a:lnTo>
                  <a:lnTo>
                    <a:pt x="762014" y="457530"/>
                  </a:lnTo>
                  <a:lnTo>
                    <a:pt x="762014" y="0"/>
                  </a:lnTo>
                  <a:lnTo>
                    <a:pt x="0" y="760567"/>
                  </a:lnTo>
                  <a:lnTo>
                    <a:pt x="762014" y="1523423"/>
                  </a:lnTo>
                  <a:lnTo>
                    <a:pt x="762014" y="1067570"/>
                  </a:lnTo>
                  <a:lnTo>
                    <a:pt x="1751840" y="1067570"/>
                  </a:lnTo>
                  <a:close/>
                </a:path>
              </a:pathLst>
            </a:custGeom>
            <a:ln w="76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79496" y="5970523"/>
              <a:ext cx="3599815" cy="2221865"/>
            </a:xfrm>
            <a:custGeom>
              <a:avLst/>
              <a:gdLst/>
              <a:ahLst/>
              <a:cxnLst/>
              <a:rect l="l" t="t" r="r" b="b"/>
              <a:pathLst>
                <a:path w="3599815" h="2221865">
                  <a:moveTo>
                    <a:pt x="3493760" y="2221304"/>
                  </a:moveTo>
                  <a:lnTo>
                    <a:pt x="106033" y="2221304"/>
                  </a:lnTo>
                  <a:lnTo>
                    <a:pt x="64856" y="2212954"/>
                  </a:lnTo>
                  <a:lnTo>
                    <a:pt x="31142" y="2190216"/>
                  </a:lnTo>
                  <a:lnTo>
                    <a:pt x="8364" y="2156561"/>
                  </a:lnTo>
                  <a:lnTo>
                    <a:pt x="0" y="2115457"/>
                  </a:lnTo>
                  <a:lnTo>
                    <a:pt x="0" y="105846"/>
                  </a:lnTo>
                  <a:lnTo>
                    <a:pt x="8364" y="64742"/>
                  </a:lnTo>
                  <a:lnTo>
                    <a:pt x="31142" y="31087"/>
                  </a:lnTo>
                  <a:lnTo>
                    <a:pt x="64856" y="8350"/>
                  </a:lnTo>
                  <a:lnTo>
                    <a:pt x="106033" y="0"/>
                  </a:lnTo>
                  <a:lnTo>
                    <a:pt x="3493760" y="0"/>
                  </a:lnTo>
                  <a:lnTo>
                    <a:pt x="3534922" y="8350"/>
                  </a:lnTo>
                  <a:lnTo>
                    <a:pt x="3568638" y="31087"/>
                  </a:lnTo>
                  <a:lnTo>
                    <a:pt x="3591424" y="64742"/>
                  </a:lnTo>
                  <a:lnTo>
                    <a:pt x="3599793" y="105846"/>
                  </a:lnTo>
                  <a:lnTo>
                    <a:pt x="3599793" y="2115457"/>
                  </a:lnTo>
                  <a:lnTo>
                    <a:pt x="3591424" y="2156561"/>
                  </a:lnTo>
                  <a:lnTo>
                    <a:pt x="3568638" y="2190216"/>
                  </a:lnTo>
                  <a:lnTo>
                    <a:pt x="3534922" y="2212954"/>
                  </a:lnTo>
                  <a:lnTo>
                    <a:pt x="3493760" y="2221304"/>
                  </a:lnTo>
                  <a:close/>
                </a:path>
              </a:pathLst>
            </a:custGeom>
            <a:solidFill>
              <a:srgbClr val="545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64882" y="6069169"/>
              <a:ext cx="2975610" cy="2029460"/>
            </a:xfrm>
            <a:custGeom>
              <a:avLst/>
              <a:gdLst/>
              <a:ahLst/>
              <a:cxnLst/>
              <a:rect l="l" t="t" r="r" b="b"/>
              <a:pathLst>
                <a:path w="2975609" h="2029459">
                  <a:moveTo>
                    <a:pt x="2975534" y="2029180"/>
                  </a:moveTo>
                  <a:lnTo>
                    <a:pt x="0" y="2029180"/>
                  </a:lnTo>
                  <a:lnTo>
                    <a:pt x="0" y="0"/>
                  </a:lnTo>
                  <a:lnTo>
                    <a:pt x="2975534" y="0"/>
                  </a:lnTo>
                  <a:lnTo>
                    <a:pt x="2975534" y="2029180"/>
                  </a:lnTo>
                  <a:close/>
                </a:path>
              </a:pathLst>
            </a:custGeom>
            <a:solidFill>
              <a:srgbClr val="FAB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77017" y="5895996"/>
              <a:ext cx="3485718" cy="406266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xfrm>
            <a:off x="584332" y="901105"/>
            <a:ext cx="17119335" cy="1036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06555" marR="5080">
              <a:lnSpc>
                <a:spcPct val="116700"/>
              </a:lnSpc>
              <a:spcBef>
                <a:spcPts val="95"/>
              </a:spcBef>
            </a:pPr>
            <a:r>
              <a:rPr spc="20" dirty="0">
                <a:solidFill>
                  <a:schemeClr val="tx1"/>
                </a:solidFill>
              </a:rPr>
              <a:t>Neste</a:t>
            </a:r>
            <a:r>
              <a:rPr spc="20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campo,</a:t>
            </a:r>
            <a:r>
              <a:rPr spc="204" dirty="0">
                <a:solidFill>
                  <a:schemeClr val="tx1"/>
                </a:solidFill>
              </a:rPr>
              <a:t> </a:t>
            </a:r>
            <a:r>
              <a:rPr spc="70" dirty="0">
                <a:solidFill>
                  <a:schemeClr val="tx1"/>
                </a:solidFill>
              </a:rPr>
              <a:t>NÃO</a:t>
            </a:r>
            <a:r>
              <a:rPr spc="200" dirty="0">
                <a:solidFill>
                  <a:schemeClr val="tx1"/>
                </a:solidFill>
              </a:rPr>
              <a:t> </a:t>
            </a:r>
            <a:r>
              <a:rPr spc="5" dirty="0">
                <a:solidFill>
                  <a:schemeClr val="tx1"/>
                </a:solidFill>
              </a:rPr>
              <a:t>coloque </a:t>
            </a:r>
            <a:r>
              <a:rPr spc="-865" dirty="0">
                <a:solidFill>
                  <a:schemeClr val="tx1"/>
                </a:solidFill>
              </a:rPr>
              <a:t> </a:t>
            </a:r>
            <a:r>
              <a:rPr spc="30" dirty="0">
                <a:solidFill>
                  <a:schemeClr val="tx1"/>
                </a:solidFill>
              </a:rPr>
              <a:t>nome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15" dirty="0">
                <a:solidFill>
                  <a:schemeClr val="tx1"/>
                </a:solidFill>
              </a:rPr>
              <a:t>fantasia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25" dirty="0">
                <a:solidFill>
                  <a:schemeClr val="tx1"/>
                </a:solidFill>
              </a:rPr>
              <a:t>ou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10" dirty="0">
                <a:solidFill>
                  <a:schemeClr val="tx1"/>
                </a:solidFill>
              </a:rPr>
              <a:t>comercial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378557" y="3921470"/>
            <a:ext cx="5324475" cy="149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7200"/>
              </a:lnSpc>
              <a:spcBef>
                <a:spcPts val="95"/>
              </a:spcBef>
            </a:pPr>
            <a:r>
              <a:rPr sz="2750" b="1" spc="15" dirty="0">
                <a:latin typeface="Tahoma"/>
                <a:cs typeface="Tahoma"/>
              </a:rPr>
              <a:t>Fiquem</a:t>
            </a:r>
            <a:r>
              <a:rPr sz="2750" b="1" spc="20" dirty="0">
                <a:latin typeface="Tahoma"/>
                <a:cs typeface="Tahoma"/>
              </a:rPr>
              <a:t> </a:t>
            </a:r>
            <a:r>
              <a:rPr sz="2750" b="1" spc="10" dirty="0">
                <a:latin typeface="Tahoma"/>
                <a:cs typeface="Tahoma"/>
              </a:rPr>
              <a:t>atentos,</a:t>
            </a:r>
            <a:r>
              <a:rPr sz="2750" b="1" spc="15" dirty="0">
                <a:latin typeface="Tahoma"/>
                <a:cs typeface="Tahoma"/>
              </a:rPr>
              <a:t> </a:t>
            </a:r>
            <a:r>
              <a:rPr sz="2750" b="1" spc="45" dirty="0">
                <a:latin typeface="Tahoma"/>
                <a:cs typeface="Tahoma"/>
              </a:rPr>
              <a:t>nem</a:t>
            </a:r>
            <a:r>
              <a:rPr sz="2750" b="1" spc="50" dirty="0">
                <a:latin typeface="Tahoma"/>
                <a:cs typeface="Tahoma"/>
              </a:rPr>
              <a:t> </a:t>
            </a:r>
            <a:r>
              <a:rPr sz="2750" b="1" spc="10" dirty="0">
                <a:latin typeface="Tahoma"/>
                <a:cs typeface="Tahoma"/>
              </a:rPr>
              <a:t>todos </a:t>
            </a:r>
            <a:r>
              <a:rPr sz="2750" b="1" spc="15" dirty="0">
                <a:latin typeface="Tahoma"/>
                <a:cs typeface="Tahoma"/>
              </a:rPr>
              <a:t> precisam</a:t>
            </a:r>
            <a:r>
              <a:rPr sz="2750" b="1" spc="20" dirty="0">
                <a:latin typeface="Tahoma"/>
                <a:cs typeface="Tahoma"/>
              </a:rPr>
              <a:t> preencher</a:t>
            </a:r>
            <a:r>
              <a:rPr sz="2750" b="1" spc="25" dirty="0">
                <a:latin typeface="Tahoma"/>
                <a:cs typeface="Tahoma"/>
              </a:rPr>
              <a:t> </a:t>
            </a:r>
            <a:r>
              <a:rPr sz="2750" b="1" dirty="0">
                <a:latin typeface="Tahoma"/>
                <a:cs typeface="Tahoma"/>
              </a:rPr>
              <a:t>este </a:t>
            </a:r>
            <a:r>
              <a:rPr sz="2750" b="1" spc="-795" dirty="0">
                <a:latin typeface="Tahoma"/>
                <a:cs typeface="Tahoma"/>
              </a:rPr>
              <a:t> </a:t>
            </a:r>
            <a:r>
              <a:rPr sz="2750" b="1" spc="20" dirty="0">
                <a:latin typeface="Tahoma"/>
                <a:cs typeface="Tahoma"/>
              </a:rPr>
              <a:t>campo</a:t>
            </a:r>
            <a:endParaRPr sz="27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0296"/>
            <a:ext cx="17973675" cy="9897110"/>
            <a:chOff x="0" y="390296"/>
            <a:chExt cx="17973675" cy="9897110"/>
          </a:xfrm>
        </p:grpSpPr>
        <p:sp>
          <p:nvSpPr>
            <p:cNvPr id="3" name="object 3"/>
            <p:cNvSpPr/>
            <p:nvPr/>
          </p:nvSpPr>
          <p:spPr>
            <a:xfrm>
              <a:off x="0" y="390296"/>
              <a:ext cx="17973675" cy="9897110"/>
            </a:xfrm>
            <a:custGeom>
              <a:avLst/>
              <a:gdLst/>
              <a:ahLst/>
              <a:cxnLst/>
              <a:rect l="l" t="t" r="r" b="b"/>
              <a:pathLst>
                <a:path w="17973675" h="9897110">
                  <a:moveTo>
                    <a:pt x="0" y="0"/>
                  </a:moveTo>
                  <a:lnTo>
                    <a:pt x="17973674" y="0"/>
                  </a:lnTo>
                  <a:lnTo>
                    <a:pt x="17973674" y="9896702"/>
                  </a:lnTo>
                  <a:lnTo>
                    <a:pt x="0" y="98967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2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73555" y="2016242"/>
              <a:ext cx="1827530" cy="1601470"/>
            </a:xfrm>
            <a:custGeom>
              <a:avLst/>
              <a:gdLst/>
              <a:ahLst/>
              <a:cxnLst/>
              <a:rect l="l" t="t" r="r" b="b"/>
              <a:pathLst>
                <a:path w="1827529" h="1601470">
                  <a:moveTo>
                    <a:pt x="0" y="807147"/>
                  </a:moveTo>
                  <a:lnTo>
                    <a:pt x="777970" y="6456"/>
                  </a:lnTo>
                  <a:lnTo>
                    <a:pt x="799561" y="0"/>
                  </a:lnTo>
                  <a:lnTo>
                    <a:pt x="806887" y="729"/>
                  </a:lnTo>
                  <a:lnTo>
                    <a:pt x="837468" y="31185"/>
                  </a:lnTo>
                  <a:lnTo>
                    <a:pt x="837470" y="458292"/>
                  </a:lnTo>
                  <a:lnTo>
                    <a:pt x="1789226" y="458292"/>
                  </a:lnTo>
                  <a:lnTo>
                    <a:pt x="1799131" y="459259"/>
                  </a:lnTo>
                  <a:lnTo>
                    <a:pt x="1812576" y="465884"/>
                  </a:lnTo>
                  <a:lnTo>
                    <a:pt x="1822467" y="477158"/>
                  </a:lnTo>
                  <a:lnTo>
                    <a:pt x="1827296" y="491363"/>
                  </a:lnTo>
                  <a:lnTo>
                    <a:pt x="1827296" y="1106460"/>
                  </a:lnTo>
                  <a:lnTo>
                    <a:pt x="1808459" y="1139750"/>
                  </a:lnTo>
                  <a:lnTo>
                    <a:pt x="837470" y="1144587"/>
                  </a:lnTo>
                  <a:lnTo>
                    <a:pt x="837470" y="1562312"/>
                  </a:lnTo>
                  <a:lnTo>
                    <a:pt x="806761" y="1600344"/>
                  </a:lnTo>
                  <a:lnTo>
                    <a:pt x="799436" y="1601049"/>
                  </a:lnTo>
                  <a:lnTo>
                    <a:pt x="784360" y="1598015"/>
                  </a:lnTo>
                  <a:lnTo>
                    <a:pt x="777876" y="1594530"/>
                  </a:lnTo>
                  <a:lnTo>
                    <a:pt x="5558" y="820644"/>
                  </a:lnTo>
                  <a:lnTo>
                    <a:pt x="0" y="807147"/>
                  </a:lnTo>
                  <a:close/>
                </a:path>
              </a:pathLst>
            </a:custGeom>
            <a:solidFill>
              <a:srgbClr val="FFC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11246" y="2055132"/>
              <a:ext cx="1751964" cy="1524000"/>
            </a:xfrm>
            <a:custGeom>
              <a:avLst/>
              <a:gdLst/>
              <a:ahLst/>
              <a:cxnLst/>
              <a:rect l="l" t="t" r="r" b="b"/>
              <a:pathLst>
                <a:path w="1751964" h="1524000">
                  <a:moveTo>
                    <a:pt x="1751840" y="1067570"/>
                  </a:moveTo>
                  <a:lnTo>
                    <a:pt x="1751840" y="457530"/>
                  </a:lnTo>
                  <a:lnTo>
                    <a:pt x="762014" y="457530"/>
                  </a:lnTo>
                  <a:lnTo>
                    <a:pt x="762014" y="0"/>
                  </a:lnTo>
                  <a:lnTo>
                    <a:pt x="0" y="760567"/>
                  </a:lnTo>
                  <a:lnTo>
                    <a:pt x="762014" y="1523423"/>
                  </a:lnTo>
                  <a:lnTo>
                    <a:pt x="762014" y="1067570"/>
                  </a:lnTo>
                  <a:lnTo>
                    <a:pt x="1751840" y="1067570"/>
                  </a:lnTo>
                  <a:close/>
                </a:path>
              </a:pathLst>
            </a:custGeom>
            <a:ln w="76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73555" y="4212079"/>
              <a:ext cx="1827530" cy="1601470"/>
            </a:xfrm>
            <a:custGeom>
              <a:avLst/>
              <a:gdLst/>
              <a:ahLst/>
              <a:cxnLst/>
              <a:rect l="l" t="t" r="r" b="b"/>
              <a:pathLst>
                <a:path w="1827529" h="1601470">
                  <a:moveTo>
                    <a:pt x="0" y="807147"/>
                  </a:moveTo>
                  <a:lnTo>
                    <a:pt x="777970" y="6456"/>
                  </a:lnTo>
                  <a:lnTo>
                    <a:pt x="799561" y="0"/>
                  </a:lnTo>
                  <a:lnTo>
                    <a:pt x="806887" y="729"/>
                  </a:lnTo>
                  <a:lnTo>
                    <a:pt x="837468" y="31185"/>
                  </a:lnTo>
                  <a:lnTo>
                    <a:pt x="837470" y="458292"/>
                  </a:lnTo>
                  <a:lnTo>
                    <a:pt x="1789226" y="458292"/>
                  </a:lnTo>
                  <a:lnTo>
                    <a:pt x="1799131" y="459259"/>
                  </a:lnTo>
                  <a:lnTo>
                    <a:pt x="1812576" y="465884"/>
                  </a:lnTo>
                  <a:lnTo>
                    <a:pt x="1822467" y="477158"/>
                  </a:lnTo>
                  <a:lnTo>
                    <a:pt x="1827296" y="491363"/>
                  </a:lnTo>
                  <a:lnTo>
                    <a:pt x="1827296" y="1106460"/>
                  </a:lnTo>
                  <a:lnTo>
                    <a:pt x="1808459" y="1139750"/>
                  </a:lnTo>
                  <a:lnTo>
                    <a:pt x="837470" y="1144587"/>
                  </a:lnTo>
                  <a:lnTo>
                    <a:pt x="837470" y="1562312"/>
                  </a:lnTo>
                  <a:lnTo>
                    <a:pt x="806761" y="1600344"/>
                  </a:lnTo>
                  <a:lnTo>
                    <a:pt x="799436" y="1601049"/>
                  </a:lnTo>
                  <a:lnTo>
                    <a:pt x="784360" y="1598015"/>
                  </a:lnTo>
                  <a:lnTo>
                    <a:pt x="777876" y="1594530"/>
                  </a:lnTo>
                  <a:lnTo>
                    <a:pt x="5558" y="820644"/>
                  </a:lnTo>
                  <a:lnTo>
                    <a:pt x="0" y="807147"/>
                  </a:lnTo>
                  <a:close/>
                </a:path>
              </a:pathLst>
            </a:custGeom>
            <a:solidFill>
              <a:srgbClr val="FFC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11246" y="4250969"/>
              <a:ext cx="1751964" cy="1524000"/>
            </a:xfrm>
            <a:custGeom>
              <a:avLst/>
              <a:gdLst/>
              <a:ahLst/>
              <a:cxnLst/>
              <a:rect l="l" t="t" r="r" b="b"/>
              <a:pathLst>
                <a:path w="1751964" h="1524000">
                  <a:moveTo>
                    <a:pt x="1751840" y="1067570"/>
                  </a:moveTo>
                  <a:lnTo>
                    <a:pt x="1751840" y="457530"/>
                  </a:lnTo>
                  <a:lnTo>
                    <a:pt x="762014" y="457530"/>
                  </a:lnTo>
                  <a:lnTo>
                    <a:pt x="762014" y="0"/>
                  </a:lnTo>
                  <a:lnTo>
                    <a:pt x="0" y="760567"/>
                  </a:lnTo>
                  <a:lnTo>
                    <a:pt x="762014" y="1523423"/>
                  </a:lnTo>
                  <a:lnTo>
                    <a:pt x="762014" y="1067570"/>
                  </a:lnTo>
                  <a:lnTo>
                    <a:pt x="1751840" y="1067570"/>
                  </a:lnTo>
                  <a:close/>
                </a:path>
              </a:pathLst>
            </a:custGeom>
            <a:ln w="76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724" y="689556"/>
              <a:ext cx="9648824" cy="865822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378557" y="2048837"/>
            <a:ext cx="5325745" cy="1036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tabLst>
                <a:tab pos="1174115" algn="l"/>
                <a:tab pos="1715135" algn="l"/>
                <a:tab pos="4055110" algn="l"/>
                <a:tab pos="5087620" algn="l"/>
              </a:tabLst>
            </a:pPr>
            <a:r>
              <a:rPr sz="3000" b="1" spc="-10" dirty="0">
                <a:solidFill>
                  <a:schemeClr val="tx1"/>
                </a:solidFill>
                <a:latin typeface="Tahoma"/>
                <a:cs typeface="Tahoma"/>
              </a:rPr>
              <a:t>Foto	e	</a:t>
            </a:r>
            <a:r>
              <a:rPr sz="3000" b="1" spc="15" dirty="0">
                <a:solidFill>
                  <a:schemeClr val="tx1"/>
                </a:solidFill>
                <a:latin typeface="Tahoma"/>
                <a:cs typeface="Tahoma"/>
              </a:rPr>
              <a:t>assinatura	</a:t>
            </a:r>
            <a:r>
              <a:rPr sz="3000" b="1" spc="20" dirty="0">
                <a:solidFill>
                  <a:schemeClr val="tx1"/>
                </a:solidFill>
                <a:latin typeface="Tahoma"/>
                <a:cs typeface="Tahoma"/>
              </a:rPr>
              <a:t>não	</a:t>
            </a:r>
            <a:r>
              <a:rPr sz="3000" b="1" spc="-10" dirty="0">
                <a:solidFill>
                  <a:schemeClr val="tx1"/>
                </a:solidFill>
                <a:latin typeface="Tahoma"/>
                <a:cs typeface="Tahoma"/>
              </a:rPr>
              <a:t>é  </a:t>
            </a:r>
            <a:r>
              <a:rPr sz="3000" b="1" spc="-5" dirty="0">
                <a:solidFill>
                  <a:schemeClr val="tx1"/>
                </a:solidFill>
                <a:latin typeface="Tahoma"/>
                <a:cs typeface="Tahoma"/>
              </a:rPr>
              <a:t>necessário</a:t>
            </a:r>
            <a:r>
              <a:rPr sz="3000" b="1" spc="-10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chemeClr val="tx1"/>
                </a:solidFill>
                <a:latin typeface="Tahoma"/>
                <a:cs typeface="Tahoma"/>
              </a:rPr>
              <a:t>colocar</a:t>
            </a:r>
            <a:endParaRPr sz="3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78557" y="4113573"/>
            <a:ext cx="532638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b="1" dirty="0">
                <a:latin typeface="Tahoma"/>
                <a:cs typeface="Tahoma"/>
              </a:rPr>
              <a:t>Cuidado</a:t>
            </a:r>
            <a:r>
              <a:rPr sz="3000" b="1" spc="5" dirty="0">
                <a:latin typeface="Tahoma"/>
                <a:cs typeface="Tahoma"/>
              </a:rPr>
              <a:t> </a:t>
            </a:r>
            <a:r>
              <a:rPr sz="3000" b="1" spc="15" dirty="0">
                <a:latin typeface="Tahoma"/>
                <a:cs typeface="Tahoma"/>
              </a:rPr>
              <a:t>com</a:t>
            </a:r>
            <a:r>
              <a:rPr sz="3000" b="1" spc="20" dirty="0">
                <a:latin typeface="Tahoma"/>
                <a:cs typeface="Tahoma"/>
              </a:rPr>
              <a:t> </a:t>
            </a:r>
            <a:r>
              <a:rPr sz="3000" b="1" spc="-5" dirty="0">
                <a:latin typeface="Tahoma"/>
                <a:cs typeface="Tahoma"/>
              </a:rPr>
              <a:t>este</a:t>
            </a:r>
            <a:r>
              <a:rPr sz="3000" b="1" dirty="0">
                <a:latin typeface="Tahoma"/>
                <a:cs typeface="Tahoma"/>
              </a:rPr>
              <a:t> campo, </a:t>
            </a:r>
            <a:r>
              <a:rPr sz="3000" b="1" spc="-865" dirty="0">
                <a:latin typeface="Tahoma"/>
                <a:cs typeface="Tahoma"/>
              </a:rPr>
              <a:t> </a:t>
            </a:r>
            <a:r>
              <a:rPr sz="3000" b="1" spc="-20" dirty="0">
                <a:latin typeface="Tahoma"/>
                <a:cs typeface="Tahoma"/>
              </a:rPr>
              <a:t>caso</a:t>
            </a:r>
            <a:r>
              <a:rPr sz="3000" b="1" spc="-15" dirty="0">
                <a:latin typeface="Tahoma"/>
                <a:cs typeface="Tahoma"/>
              </a:rPr>
              <a:t> </a:t>
            </a:r>
            <a:r>
              <a:rPr sz="3000" b="1" spc="20" dirty="0">
                <a:latin typeface="Tahoma"/>
                <a:cs typeface="Tahoma"/>
              </a:rPr>
              <a:t>não </a:t>
            </a:r>
            <a:r>
              <a:rPr sz="3000" b="1" spc="-35" dirty="0">
                <a:latin typeface="Tahoma"/>
                <a:cs typeface="Tahoma"/>
              </a:rPr>
              <a:t>se</a:t>
            </a:r>
            <a:r>
              <a:rPr sz="3000" b="1" spc="-30" dirty="0">
                <a:latin typeface="Tahoma"/>
                <a:cs typeface="Tahoma"/>
              </a:rPr>
              <a:t> </a:t>
            </a:r>
            <a:r>
              <a:rPr sz="3000" b="1" spc="20" dirty="0">
                <a:latin typeface="Tahoma"/>
                <a:cs typeface="Tahoma"/>
              </a:rPr>
              <a:t>enquadre </a:t>
            </a:r>
            <a:r>
              <a:rPr sz="3000" b="1" spc="35" dirty="0">
                <a:latin typeface="Tahoma"/>
                <a:cs typeface="Tahoma"/>
              </a:rPr>
              <a:t>em </a:t>
            </a:r>
            <a:r>
              <a:rPr sz="3000" b="1" spc="40" dirty="0">
                <a:latin typeface="Tahoma"/>
                <a:cs typeface="Tahoma"/>
              </a:rPr>
              <a:t> </a:t>
            </a:r>
            <a:r>
              <a:rPr sz="3000" b="1" spc="-5" dirty="0">
                <a:latin typeface="Tahoma"/>
                <a:cs typeface="Tahoma"/>
              </a:rPr>
              <a:t>alguma </a:t>
            </a:r>
            <a:r>
              <a:rPr sz="3000" b="1" spc="-10" dirty="0">
                <a:latin typeface="Tahoma"/>
                <a:cs typeface="Tahoma"/>
              </a:rPr>
              <a:t>das situações, </a:t>
            </a:r>
            <a:r>
              <a:rPr sz="3000" b="1" spc="20" dirty="0">
                <a:latin typeface="Tahoma"/>
                <a:cs typeface="Tahoma"/>
              </a:rPr>
              <a:t>não </a:t>
            </a:r>
            <a:r>
              <a:rPr sz="3000" b="1" spc="25" dirty="0">
                <a:latin typeface="Tahoma"/>
                <a:cs typeface="Tahoma"/>
              </a:rPr>
              <a:t> </a:t>
            </a:r>
            <a:r>
              <a:rPr sz="3000" b="1" spc="35" dirty="0">
                <a:latin typeface="Tahoma"/>
                <a:cs typeface="Tahoma"/>
              </a:rPr>
              <a:t>marque</a:t>
            </a:r>
            <a:r>
              <a:rPr sz="3000" b="1" spc="-105" dirty="0">
                <a:latin typeface="Tahoma"/>
                <a:cs typeface="Tahoma"/>
              </a:rPr>
              <a:t> </a:t>
            </a:r>
            <a:r>
              <a:rPr sz="3000" b="1" dirty="0">
                <a:latin typeface="Tahoma"/>
                <a:cs typeface="Tahoma"/>
              </a:rPr>
              <a:t>nada.</a:t>
            </a:r>
            <a:endParaRPr sz="3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1182</Words>
  <Application>Microsoft Office PowerPoint</Application>
  <PresentationFormat>Personalizar</PresentationFormat>
  <Paragraphs>85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Arial</vt:lpstr>
      <vt:lpstr>Calibri</vt:lpstr>
      <vt:lpstr>DIN</vt:lpstr>
      <vt:lpstr>Lucida Sans Unicode</vt:lpstr>
      <vt:lpstr>Microsoft Sans Serif</vt:lpstr>
      <vt:lpstr>Tahoma</vt:lpstr>
      <vt:lpstr>Times New Roman</vt:lpstr>
      <vt:lpstr>Trebuchet MS</vt:lpstr>
      <vt:lpstr>Wingdings</vt:lpstr>
      <vt:lpstr>Office Theme</vt:lpstr>
      <vt:lpstr>MANUAL  DE PRÉ-  CADASTRO</vt:lpstr>
      <vt:lpstr>SUMÁRIO</vt:lpstr>
      <vt:lpstr>APRESENTAÇÃO</vt:lpstr>
      <vt:lpstr>Apresentação do PowerPoint</vt:lpstr>
      <vt:lpstr>2. ACESSO AO PORTAL DO ARTESANATO BRASILEIRO</vt:lpstr>
      <vt:lpstr>ATENÇÃO</vt:lpstr>
      <vt:lpstr>3 . PRÉ-CADASTRO DE ARTESÃO</vt:lpstr>
      <vt:lpstr>Neste campo, NÃO coloque  nome fantasia ou comercial</vt:lpstr>
      <vt:lpstr>Foto e assinatura não é  necessário colocar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Quando houver a moderação da solicitação, o usuário  receberá um e-mail com as devidas instruções da  Coordenação Estadual do Artesanato de Minas  Gerais.</vt:lpstr>
      <vt:lpstr>EQUIPE DIRETORIA DO ARTESANATO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 DE PRÉ-  CADASTRO</dc:title>
  <dc:creator>Marina Magalhães Peixoto Silva (SEDE)</dc:creator>
  <cp:lastModifiedBy>Marina Magalhães Peixoto Silva (SEDE)</cp:lastModifiedBy>
  <cp:revision>18</cp:revision>
  <dcterms:created xsi:type="dcterms:W3CDTF">2024-01-29T16:55:24Z</dcterms:created>
  <dcterms:modified xsi:type="dcterms:W3CDTF">2024-06-12T15:06:08Z</dcterms:modified>
</cp:coreProperties>
</file>